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24" r:id="rId2"/>
    <p:sldId id="316" r:id="rId3"/>
    <p:sldId id="317" r:id="rId4"/>
    <p:sldId id="318" r:id="rId5"/>
    <p:sldId id="319" r:id="rId6"/>
    <p:sldId id="320" r:id="rId7"/>
    <p:sldId id="321" r:id="rId8"/>
    <p:sldId id="322" r:id="rId9"/>
    <p:sldId id="325" r:id="rId10"/>
  </p:sldIdLst>
  <p:sldSz cx="9144000" cy="6858000" type="screen4x3"/>
  <p:notesSz cx="67818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>
          <p15:clr>
            <a:srgbClr val="A4A3A4"/>
          </p15:clr>
        </p15:guide>
        <p15:guide id="2" orient="horz" pos="3908">
          <p15:clr>
            <a:srgbClr val="A4A3A4"/>
          </p15:clr>
        </p15:guide>
        <p15:guide id="3" orient="horz" pos="3566">
          <p15:clr>
            <a:srgbClr val="A4A3A4"/>
          </p15:clr>
        </p15:guide>
        <p15:guide id="4" orient="horz" pos="1341">
          <p15:clr>
            <a:srgbClr val="A4A3A4"/>
          </p15:clr>
        </p15:guide>
        <p15:guide id="5" orient="horz" pos="443">
          <p15:clr>
            <a:srgbClr val="A4A3A4"/>
          </p15:clr>
        </p15:guide>
        <p15:guide id="6" pos="511">
          <p15:clr>
            <a:srgbClr val="A4A3A4"/>
          </p15:clr>
        </p15:guide>
        <p15:guide id="7" pos="4889">
          <p15:clr>
            <a:srgbClr val="A4A3A4"/>
          </p15:clr>
        </p15:guide>
        <p15:guide id="8" pos="2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77551" autoAdjust="0"/>
  </p:normalViewPr>
  <p:slideViewPr>
    <p:cSldViewPr snapToGrid="0" showGuides="1">
      <p:cViewPr varScale="1">
        <p:scale>
          <a:sx n="66" d="100"/>
          <a:sy n="66" d="100"/>
        </p:scale>
        <p:origin x="1320" y="60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511"/>
        <p:guide pos="4889"/>
        <p:guide pos="2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3732" y="-102"/>
      </p:cViewPr>
      <p:guideLst>
        <p:guide orient="horz" pos="3126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2020-03-18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2020-03-18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6" rIns="95470" bIns="4773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5470" tIns="47736" rIns="95470" bIns="47736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1451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Innan</a:t>
            </a:r>
            <a:r>
              <a:rPr lang="sv-SE" baseline="0" dirty="0" smtClean="0"/>
              <a:t> denna övning har deltagarna gjort en förberedande uppgift.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71921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syftet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1766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Dela in </a:t>
            </a:r>
            <a:r>
              <a:rPr lang="en-US" dirty="0" err="1"/>
              <a:t>deltagarna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par.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04451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Be deltagarna att diskutera i samma par som tidigare.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5485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7227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71192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99370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79"/>
            <a:ext cx="91476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2059055"/>
            <a:ext cx="77724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1688" y="4266501"/>
            <a:ext cx="5858518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817590" y="5380362"/>
            <a:ext cx="1152128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801688" y="4475023"/>
            <a:ext cx="5858544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" y="800439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8871"/>
            <a:ext cx="329979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3723" y="5299364"/>
            <a:ext cx="3312220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0425"/>
            <a:ext cx="3252727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91476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01688" y="2074072"/>
            <a:ext cx="68326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5"/>
            <a:ext cx="9144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9144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355976" y="2060206"/>
            <a:ext cx="3405312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113906"/>
            <a:ext cx="4067175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69516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1688" y="2057400"/>
            <a:ext cx="6951364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61289" y="6295894"/>
            <a:ext cx="79594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91119" y="6295894"/>
            <a:ext cx="432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smtClean="0"/>
              <a:t>Utforma uppdrag öppna insatser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08988" y="6295894"/>
            <a:ext cx="432544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362309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362309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362309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362309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9264772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9264772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9264772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9264772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802586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7751763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802586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7751763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E2B85A-D4EB-43F5-817E-4940A89308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Inledande </a:t>
            </a:r>
            <a:r>
              <a:rPr lang="sv-SE" dirty="0"/>
              <a:t>övning </a:t>
            </a:r>
            <a:br>
              <a:rPr lang="sv-SE" dirty="0"/>
            </a:br>
            <a:r>
              <a:rPr lang="sv-SE" dirty="0" smtClean="0"/>
              <a:t>Genomförandeplan </a:t>
            </a:r>
            <a:r>
              <a:rPr lang="sv-SE" dirty="0"/>
              <a:t>kontaktperson </a:t>
            </a:r>
            <a:r>
              <a:rPr lang="sv-SE" dirty="0" smtClean="0"/>
              <a:t>m.fl.</a:t>
            </a:r>
            <a:br>
              <a:rPr lang="sv-SE" dirty="0" smtClean="0"/>
            </a:br>
            <a:r>
              <a:rPr lang="sv-SE" dirty="0" smtClean="0"/>
              <a:t/>
            </a:r>
            <a:br>
              <a:rPr lang="sv-SE" dirty="0" smtClean="0"/>
            </a:br>
            <a:r>
              <a:rPr lang="sv-SE" dirty="0"/>
              <a:t/>
            </a:r>
            <a:br>
              <a:rPr lang="sv-SE" dirty="0"/>
            </a:br>
            <a:endParaRPr lang="sv-SE" sz="2100" b="0" dirty="0">
              <a:solidFill>
                <a:srgbClr val="FFFFFF"/>
              </a:solidFill>
            </a:endParaRPr>
          </a:p>
        </p:txBody>
      </p:sp>
      <p:pic>
        <p:nvPicPr>
          <p:cNvPr id="4" name="Platshållare för bild 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5179" t="-26128" r="-16153" b="-459"/>
          <a:stretch/>
        </p:blipFill>
        <p:spPr>
          <a:xfrm>
            <a:off x="-3175" y="4173538"/>
            <a:ext cx="9147175" cy="2684462"/>
          </a:xfrm>
          <a:solidFill>
            <a:srgbClr val="3DB7E4"/>
          </a:solidFill>
        </p:spPr>
      </p:pic>
    </p:spTree>
    <p:extLst>
      <p:ext uri="{BB962C8B-B14F-4D97-AF65-F5344CB8AC3E}">
        <p14:creationId xmlns:p14="http://schemas.microsoft.com/office/powerpoint/2010/main" val="4152583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B4F09E26-BDC8-481E-B1D7-7B90A0578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28EC8-234D-44BA-94F9-DB392F21F72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Att skapa reflektion och diskussion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runt </a:t>
            </a:r>
            <a:r>
              <a:rPr lang="sv-SE" b="0" dirty="0"/>
              <a:t>hur vi upprättar </a:t>
            </a:r>
            <a:r>
              <a:rPr lang="sv-SE" b="0" dirty="0" smtClean="0"/>
              <a:t>genomförande-</a:t>
            </a:r>
            <a:br>
              <a:rPr lang="sv-SE" b="0" dirty="0" smtClean="0"/>
            </a:br>
            <a:r>
              <a:rPr lang="sv-SE" b="0" dirty="0" smtClean="0"/>
              <a:t>planer </a:t>
            </a:r>
            <a:r>
              <a:rPr lang="sv-SE" b="0" dirty="0"/>
              <a:t>och vad vi kan bli bättre på.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Att hjälpa oss bestämma aktiviteter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för </a:t>
            </a:r>
            <a:r>
              <a:rPr lang="sv-SE" b="0" dirty="0"/>
              <a:t>att bli ännu bättre på att upprätta genomförandeplaner. </a:t>
            </a:r>
            <a:endParaRPr lang="sv-SE" b="0" i="1" dirty="0"/>
          </a:p>
          <a:p>
            <a:endParaRPr lang="sv-SE" sz="1800" i="1" dirty="0"/>
          </a:p>
          <a:p>
            <a:pPr marL="0" indent="0">
              <a:buNone/>
            </a:pPr>
            <a:endParaRPr lang="sv-SE" sz="1800" dirty="0"/>
          </a:p>
          <a:p>
            <a:endParaRPr lang="sv-SE" sz="1800" dirty="0"/>
          </a:p>
          <a:p>
            <a:endParaRPr lang="sv-SE" sz="1800" dirty="0"/>
          </a:p>
          <a:p>
            <a:endParaRPr lang="sv-SE" sz="1800" dirty="0"/>
          </a:p>
          <a:p>
            <a:pPr lvl="1"/>
            <a:endParaRPr lang="sv-SE" sz="1800" dirty="0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6029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5FAA5059-12C1-4C5E-A82E-9493CC427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Diskutera </a:t>
            </a:r>
            <a:r>
              <a:rPr lang="sv-SE" dirty="0"/>
              <a:t>två och två </a:t>
            </a:r>
            <a:br>
              <a:rPr lang="sv-SE" dirty="0"/>
            </a:br>
            <a:r>
              <a:rPr lang="sv-SE" b="0" dirty="0"/>
              <a:t>(5 minuter)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C1EC37B-FB60-449F-963A-29E33D8F855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Vilka tankar och frågor väckte den förberedande uppgiften hos er? 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sv-SE" sz="2000" dirty="0"/>
              <a:t>Till exempel:</a:t>
            </a:r>
          </a:p>
          <a:p>
            <a:r>
              <a:rPr lang="sv-SE" sz="2000" b="0" dirty="0"/>
              <a:t>Vad fick du för tankar och reflektioner när du gick </a:t>
            </a:r>
            <a:r>
              <a:rPr lang="sv-SE" sz="2000" b="0" dirty="0" smtClean="0"/>
              <a:t/>
            </a:r>
            <a:br>
              <a:rPr lang="sv-SE" sz="2000" b="0" dirty="0" smtClean="0"/>
            </a:br>
            <a:r>
              <a:rPr lang="sv-SE" sz="2000" b="0" dirty="0" smtClean="0"/>
              <a:t>igenom </a:t>
            </a:r>
            <a:r>
              <a:rPr lang="sv-SE" sz="2000" b="0" dirty="0"/>
              <a:t>reflektionsfrågorna?</a:t>
            </a:r>
          </a:p>
          <a:p>
            <a:r>
              <a:rPr lang="sv-SE" sz="2000" b="0" dirty="0"/>
              <a:t>Var det någon fråga som fick dig att tänka till lite extra?</a:t>
            </a:r>
          </a:p>
          <a:p>
            <a:r>
              <a:rPr lang="sv-SE" sz="2000" b="0" dirty="0"/>
              <a:t>Vad tar du med dig, vad behöver du tänka på framöver? </a:t>
            </a:r>
          </a:p>
          <a:p>
            <a:endParaRPr lang="sv-SE" dirty="0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3478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722526-3A32-4545-9A2B-B2735FC80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Sammanfatta </a:t>
            </a:r>
            <a:r>
              <a:rPr lang="sv-SE" dirty="0"/>
              <a:t>gemensamt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3566550-C30D-4055-B586-29ED6CD6BA7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0" dirty="0"/>
              <a:t>Låt varje par berätta om en eller två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saker </a:t>
            </a:r>
            <a:r>
              <a:rPr lang="sv-SE" b="0" dirty="0"/>
              <a:t>som kom fram under diskussionen. 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7248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Diskutera </a:t>
            </a:r>
            <a:r>
              <a:rPr lang="sv-SE" dirty="0"/>
              <a:t>två och två </a:t>
            </a:r>
            <a:br>
              <a:rPr lang="sv-SE" dirty="0"/>
            </a:br>
            <a:r>
              <a:rPr lang="sv-SE" b="0" dirty="0"/>
              <a:t>(5 minuter)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Hur skulle vi kunna hjälpa varandra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att </a:t>
            </a:r>
            <a:r>
              <a:rPr lang="sv-SE" b="0" dirty="0"/>
              <a:t>bli ännu bättre på att upprätta genomförandeplaner?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Skriv ner alla idéer ni kommer på! </a:t>
            </a:r>
          </a:p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3101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Sammanfatta </a:t>
            </a:r>
            <a:r>
              <a:rPr lang="sv-SE" dirty="0"/>
              <a:t>gemensamt</a:t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Låt varje par berätta om sina idéer. 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Skriv upp alla idéer på en tavla eller blädderblock</a:t>
            </a:r>
            <a:r>
              <a:rPr lang="sv-SE" dirty="0"/>
              <a:t>.</a:t>
            </a:r>
          </a:p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3474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Prioritera</a:t>
            </a:r>
            <a:r>
              <a:rPr lang="sv-SE" dirty="0"/>
              <a:t/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Var och en markerar </a:t>
            </a:r>
            <a:r>
              <a:rPr lang="sv-SE" b="0" dirty="0" smtClean="0"/>
              <a:t>två </a:t>
            </a:r>
            <a:r>
              <a:rPr lang="sv-SE" b="0" dirty="0"/>
              <a:t>idéer som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hen </a:t>
            </a:r>
            <a:r>
              <a:rPr lang="sv-SE" b="0" dirty="0"/>
              <a:t>tycker ska prioriteras, genom att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sätta </a:t>
            </a:r>
            <a:r>
              <a:rPr lang="sv-SE" b="0" dirty="0"/>
              <a:t>ett streck vid respektive idé.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Välj ut de 2-3 idéer som har fått flest streck och ge alla i uppdrag att testa dessa.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Bestäm under hur många veckor det ska ske.</a:t>
            </a:r>
          </a:p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7025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Bestäm </a:t>
            </a:r>
            <a:r>
              <a:rPr lang="sv-SE" dirty="0"/>
              <a:t>tid för uppföljning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7239376" cy="3708400"/>
          </a:xfrm>
        </p:spPr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När och hur ska vi följa upp hur det har gått?</a:t>
            </a:r>
          </a:p>
          <a:p>
            <a:pPr marL="270000" indent="-270000">
              <a:buFont typeface="Arial" panose="020B0604020202020204" pitchFamily="34" charset="0"/>
              <a:buChar char="•"/>
            </a:pPr>
            <a:r>
              <a:rPr lang="sv-SE" b="0" dirty="0"/>
              <a:t>Upprepa gärna </a:t>
            </a:r>
            <a:r>
              <a:rPr lang="sv-SE" b="0" dirty="0" smtClean="0"/>
              <a:t>denna övning igen </a:t>
            </a:r>
            <a:r>
              <a:rPr lang="sv-SE" b="0" dirty="0"/>
              <a:t>vid det tillfället för att se om det blivit någon förändring</a:t>
            </a:r>
            <a:r>
              <a:rPr lang="sv-SE" b="0" dirty="0" smtClean="0"/>
              <a:t>.</a:t>
            </a:r>
            <a:endParaRPr lang="sv-SE" b="0" dirty="0"/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Avsluta övningen</a:t>
            </a:r>
          </a:p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335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6648912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E25BEABA-F5FF-4E97-873F-DB82715E8840}" vid="{9F60E1E5-9C3A-46AD-8AA9-D23F8B1475E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SoS PPT-sve</Template>
  <TotalTime>25</TotalTime>
  <Words>365</Words>
  <Application>Microsoft Office PowerPoint</Application>
  <PresentationFormat>Bildspel på skärmen (4:3)</PresentationFormat>
  <Paragraphs>55</Paragraphs>
  <Slides>9</Slides>
  <Notes>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Arial</vt:lpstr>
      <vt:lpstr>Calibri</vt:lpstr>
      <vt:lpstr>Century Gothic</vt:lpstr>
      <vt:lpstr>SoS-PPT-svensk-150922</vt:lpstr>
      <vt:lpstr>Inledande övning  Genomförandeplan kontaktperson m.fl.   </vt:lpstr>
      <vt:lpstr>Övningens syfte</vt:lpstr>
      <vt:lpstr>Diskutera två och två  (5 minuter) </vt:lpstr>
      <vt:lpstr>Sammanfatta gemensamt (5 minuter)</vt:lpstr>
      <vt:lpstr>Diskutera två och två  (5 minuter) </vt:lpstr>
      <vt:lpstr>Sammanfatta gemensamt (10 minuter)</vt:lpstr>
      <vt:lpstr>Prioritera (10 minuter)</vt:lpstr>
      <vt:lpstr>Bestäm tid för uppföljning (5 minuter)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Socialstyrelsens Powerpointmall</dc:title>
  <dc:creator>Johansson, Pernilla</dc:creator>
  <cp:keywords>class='Open'</cp:keywords>
  <cp:lastModifiedBy>Agåker, Eva</cp:lastModifiedBy>
  <cp:revision>5</cp:revision>
  <cp:lastPrinted>2015-05-08T11:44:01Z</cp:lastPrinted>
  <dcterms:created xsi:type="dcterms:W3CDTF">2020-02-18T14:57:01Z</dcterms:created>
  <dcterms:modified xsi:type="dcterms:W3CDTF">2020-03-18T08:37:47Z</dcterms:modified>
</cp:coreProperties>
</file>