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53" r:id="rId2"/>
    <p:sldId id="354" r:id="rId3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50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  <p:cmAuthor id="2" name="Östergren, Cecilia" initials="ÖC" lastIdx="10" clrIdx="1">
    <p:extLst>
      <p:ext uri="{19B8F6BF-5375-455C-9EA6-DF929625EA0E}">
        <p15:presenceInfo xmlns:p15="http://schemas.microsoft.com/office/powerpoint/2012/main" userId="S-1-5-21-2075942658-1792417684-393963531-290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2" autoAdjust="0"/>
    <p:restoredTop sz="80814" autoAdjust="0"/>
  </p:normalViewPr>
  <p:slideViewPr>
    <p:cSldViewPr snapToGrid="0" showGuides="1">
      <p:cViewPr varScale="1">
        <p:scale>
          <a:sx n="85" d="100"/>
          <a:sy n="85" d="100"/>
        </p:scale>
        <p:origin x="1358" y="72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4-08T15:07:16.524" idx="8">
    <p:pos x="10" y="10"/>
    <p:text>Se bild 23.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2020-05-07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2020-05-07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Bild 23 i deltagarmaterialet</a:t>
            </a:r>
            <a:r>
              <a:rPr lang="sv-SE" baseline="0" dirty="0"/>
              <a:t> som du ska dela ut när de ska öva.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6099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Utforma uppdrag placering/ 4. Formulera mål genomförandeplan/</a:t>
            </a:r>
            <a:r>
              <a:rPr lang="sv-SE" baseline="0" dirty="0"/>
              <a:t> Övning utforska mål i eget ärende Bild 23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5570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Utforska mål i eget ärende</a:t>
            </a:r>
            <a:br>
              <a:rPr lang="sv-SE" sz="3600" dirty="0"/>
            </a:br>
            <a:r>
              <a:rPr lang="sv-SE" sz="3600" b="0" dirty="0"/>
              <a:t>Deltagarmaterialet</a:t>
            </a:r>
          </a:p>
        </p:txBody>
      </p:sp>
    </p:spTree>
    <p:extLst>
      <p:ext uri="{BB962C8B-B14F-4D97-AF65-F5344CB8AC3E}">
        <p14:creationId xmlns:p14="http://schemas.microsoft.com/office/powerpoint/2010/main" val="229756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till enskild reflektion </a:t>
            </a:r>
            <a:br>
              <a:rPr lang="sv-SE" dirty="0"/>
            </a:br>
            <a:r>
              <a:rPr lang="sv-SE" dirty="0"/>
              <a:t>över dina målformuleringar</a:t>
            </a:r>
            <a:br>
              <a:rPr lang="sv-SE" sz="3200" dirty="0"/>
            </a:br>
            <a:br>
              <a:rPr lang="sv-SE" sz="3200" dirty="0">
                <a:solidFill>
                  <a:schemeClr val="bg2"/>
                </a:solidFill>
              </a:rPr>
            </a:br>
            <a:endParaRPr lang="sv-SE" sz="3200" dirty="0">
              <a:solidFill>
                <a:schemeClr val="bg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7120094" cy="370840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Finns det otydliga eller vaga formuleringar som kan göra det svårt att veta hur insatsen ska genomföras? Hur skulle du kunna konkretisera eller förtydliga?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målet/målen mätbara? </a:t>
            </a:r>
            <a:br>
              <a:rPr lang="sv-SE" sz="2000" b="0" dirty="0"/>
            </a:br>
            <a:r>
              <a:rPr lang="sv-SE" sz="2000" b="0" dirty="0"/>
              <a:t>Hur vet du om målet/målen är uppnådda?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Hur vet du att de uppsatta målen är accepterade av barnet och vårdnadshavarna?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målen realistiska och möjliga att uppnå?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Finns det en angiven tid för när målen ska vara uppnådda?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det tydligt vem som tar ansvar för vad?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</p:spTree>
    <p:extLst>
      <p:ext uri="{BB962C8B-B14F-4D97-AF65-F5344CB8AC3E}">
        <p14:creationId xmlns:p14="http://schemas.microsoft.com/office/powerpoint/2010/main" val="1345140605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238</TotalTime>
  <Words>145</Words>
  <Application>Microsoft Office PowerPoint</Application>
  <PresentationFormat>Bildspel på skärmen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SoS-PPT-svensk-150922</vt:lpstr>
      <vt:lpstr>Utforska mål i eget ärende Deltagarmaterialet</vt:lpstr>
      <vt:lpstr>Frågor till enskild reflektion  över dina målformuleringar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Thea Lindqvist</cp:lastModifiedBy>
  <cp:revision>27</cp:revision>
  <cp:lastPrinted>2015-05-08T11:44:01Z</cp:lastPrinted>
  <dcterms:created xsi:type="dcterms:W3CDTF">2020-02-18T13:55:17Z</dcterms:created>
  <dcterms:modified xsi:type="dcterms:W3CDTF">2020-05-07T07:16:40Z</dcterms:modified>
</cp:coreProperties>
</file>