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4" r:id="rId10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6429" autoAdjust="0"/>
  </p:normalViewPr>
  <p:slideViewPr>
    <p:cSldViewPr snapToGrid="0" showGuides="1">
      <p:cViewPr varScale="1">
        <p:scale>
          <a:sx n="96" d="100"/>
          <a:sy n="96" d="100"/>
        </p:scale>
        <p:origin x="1326" y="84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Innan</a:t>
            </a:r>
            <a:r>
              <a:rPr lang="sv-SE" baseline="0" dirty="0" smtClean="0"/>
              <a:t> denna övning har deltagarna gjort förberedande uppgift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603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0781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deltagarna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139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 deltagarna att diskutera i samma par som tidigare.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6264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4946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23775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DD5C85-476C-4D22-9171-34CD4005C30F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8707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Inledande övning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Följa upp placering</a:t>
            </a: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8891" t="-23668" r="-20072" b="-5156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339810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4F09E26-BDC8-481E-B1D7-7B90A057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F28EC8-234D-44BA-94F9-DB392F21F72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 smtClean="0"/>
              <a:t>Att skapa </a:t>
            </a:r>
            <a:r>
              <a:rPr lang="sv-SE" b="0" dirty="0"/>
              <a:t>reflektion och diskussion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runt </a:t>
            </a:r>
            <a:r>
              <a:rPr lang="sv-SE" b="0" dirty="0"/>
              <a:t>hur vi </a:t>
            </a:r>
            <a:r>
              <a:rPr lang="sv-SE" b="0" dirty="0" smtClean="0"/>
              <a:t>följer upp placeringar</a:t>
            </a:r>
            <a:br>
              <a:rPr lang="sv-SE" b="0" dirty="0" smtClean="0"/>
            </a:br>
            <a:r>
              <a:rPr lang="sv-SE" b="0" dirty="0" smtClean="0"/>
              <a:t>och </a:t>
            </a:r>
            <a:r>
              <a:rPr lang="sv-SE" b="0" dirty="0"/>
              <a:t>vad vi kan bli bättre på.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 smtClean="0"/>
              <a:t>Att hjälpa </a:t>
            </a:r>
            <a:r>
              <a:rPr lang="sv-SE" b="0" dirty="0"/>
              <a:t>oss bestämma aktiviteter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för </a:t>
            </a:r>
            <a:r>
              <a:rPr lang="sv-SE" b="0" dirty="0"/>
              <a:t>att bli ännu bättre på att </a:t>
            </a:r>
            <a:r>
              <a:rPr lang="sv-SE" b="0" dirty="0" smtClean="0"/>
              <a:t>följa </a:t>
            </a:r>
            <a:br>
              <a:rPr lang="sv-SE" b="0" dirty="0" smtClean="0"/>
            </a:br>
            <a:r>
              <a:rPr lang="sv-SE" b="0" dirty="0" smtClean="0"/>
              <a:t>upp placeringar. </a:t>
            </a:r>
            <a:endParaRPr lang="sv-SE" b="0" i="1" dirty="0"/>
          </a:p>
          <a:p>
            <a:endParaRPr lang="sv-SE" b="0" i="1" dirty="0"/>
          </a:p>
          <a:p>
            <a:pPr marL="0" indent="0">
              <a:buNone/>
            </a:pPr>
            <a:endParaRPr lang="sv-SE" b="0" dirty="0"/>
          </a:p>
          <a:p>
            <a:endParaRPr lang="sv-SE" b="0" dirty="0"/>
          </a:p>
          <a:p>
            <a:endParaRPr lang="sv-SE" b="0" dirty="0"/>
          </a:p>
          <a:p>
            <a:endParaRPr lang="sv-SE" b="0" dirty="0"/>
          </a:p>
          <a:p>
            <a:pPr lvl="1"/>
            <a:endParaRPr lang="sv-SE" sz="2600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Inledande övning följa upp placering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360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Vilka tankar och frågor väckte den förberedande uppgiften hos er? </a:t>
            </a:r>
          </a:p>
          <a:p>
            <a:pPr marL="0" indent="0">
              <a:buNone/>
            </a:pPr>
            <a:r>
              <a:rPr lang="sv-SE" sz="2000" dirty="0"/>
              <a:t>Till exempel:</a:t>
            </a:r>
          </a:p>
          <a:p>
            <a:r>
              <a:rPr lang="sv-SE" sz="2000" b="0" dirty="0"/>
              <a:t>Vad fick du för tankar och reflektioner när du gick </a:t>
            </a:r>
            <a:br>
              <a:rPr lang="sv-SE" sz="2000" b="0" dirty="0"/>
            </a:br>
            <a:r>
              <a:rPr lang="sv-SE" sz="2000" b="0" dirty="0" smtClean="0"/>
              <a:t>igenom </a:t>
            </a:r>
            <a:r>
              <a:rPr lang="sv-SE" sz="2000" b="0" dirty="0"/>
              <a:t>reflektionsfrågorna?</a:t>
            </a:r>
          </a:p>
          <a:p>
            <a:r>
              <a:rPr lang="sv-SE" sz="2000" b="0" dirty="0"/>
              <a:t>Var det någon fråga som fick dig att tänka till lite extra?</a:t>
            </a:r>
          </a:p>
          <a:p>
            <a:r>
              <a:rPr lang="sv-SE" sz="2000" b="0" dirty="0"/>
              <a:t>Vad tar du med dig, vad behöver du tänka på framöver? </a:t>
            </a:r>
          </a:p>
          <a:p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</a:t>
            </a:fld>
            <a:endParaRPr lang="sv-SE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Inledande övning följa upp placering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58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722526-3A32-4545-9A2B-B2735FC8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566550-C30D-4055-B586-29ED6CD6BA7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Låt varje par berätta om en eller två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saker </a:t>
            </a:r>
            <a:r>
              <a:rPr lang="sv-SE" b="0" dirty="0"/>
              <a:t>som kom fram under diskussionen.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Inledande övning följa upp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48313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br>
              <a:rPr lang="sv-SE" dirty="0"/>
            </a:br>
            <a:r>
              <a:rPr lang="sv-SE" b="0" dirty="0"/>
              <a:t>(5 minuter)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Hur skulle vi kunna hjälpa varandra att bli ännu bättre på att </a:t>
            </a:r>
            <a:r>
              <a:rPr lang="sv-SE" b="0" dirty="0" smtClean="0"/>
              <a:t>följa upp placeringar?</a:t>
            </a:r>
            <a:endParaRPr lang="sv-SE" b="0" dirty="0"/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ner alla idéer ni kommer på! 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Inledande övning följa upp placering</a:t>
            </a:r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225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Sammanfatta </a:t>
            </a:r>
            <a:r>
              <a:rPr lang="sv-SE" dirty="0"/>
              <a:t>gemensamt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Låt varje par berätta om sina idéer. 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Skriv upp alla idéer på en tavla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eller </a:t>
            </a:r>
            <a:r>
              <a:rPr lang="sv-SE" b="0" dirty="0"/>
              <a:t>blädderblock.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Inledande övning följa upp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10228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Prioritera</a:t>
            </a:r>
            <a:r>
              <a:rPr lang="sv-SE" dirty="0"/>
              <a:t/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Var och en markerar </a:t>
            </a:r>
            <a:r>
              <a:rPr lang="sv-SE" b="0" dirty="0" smtClean="0"/>
              <a:t> </a:t>
            </a:r>
            <a:r>
              <a:rPr lang="sv-SE" b="0" dirty="0"/>
              <a:t>två idéer som hen tycker ska prioriteras, genom att sätta ett streck vid respektive idé.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Välj ut de </a:t>
            </a:r>
            <a:r>
              <a:rPr lang="sv-SE" b="0" dirty="0" smtClean="0"/>
              <a:t>2–3 </a:t>
            </a:r>
            <a:r>
              <a:rPr lang="sv-SE" b="0" dirty="0"/>
              <a:t>idéer som har fått flest streck och ge alla i uppdrag att testa dessa.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Bestäm under hur många veckor det ska ske.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Inledande övning följa upp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279158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2FA84A-DA3B-49E2-8B23-690C69A82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Bestäm </a:t>
            </a:r>
            <a:r>
              <a:rPr lang="sv-SE" dirty="0"/>
              <a:t>tid för uppföljning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När och hur ska vi följa upp hur det har gått</a:t>
            </a:r>
            <a:r>
              <a:rPr lang="sv-SE" b="0" dirty="0" smtClean="0"/>
              <a:t>?</a:t>
            </a:r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Upprepa gärna denna, inledande övning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följa upp placeringar, </a:t>
            </a:r>
            <a:r>
              <a:rPr lang="sv-SE" b="0" dirty="0"/>
              <a:t>igen vid det tillfället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för </a:t>
            </a:r>
            <a:r>
              <a:rPr lang="sv-SE" b="0" dirty="0"/>
              <a:t>att se om det blivit någon </a:t>
            </a:r>
            <a:r>
              <a:rPr lang="sv-SE" b="0" dirty="0" smtClean="0"/>
              <a:t>förändring</a:t>
            </a:r>
            <a:endParaRPr lang="sv-SE" b="0" dirty="0"/>
          </a:p>
          <a:p>
            <a:pPr marL="270000" lvl="0" indent="-270000">
              <a:buFont typeface="Arial" panose="020B0604020202020204" pitchFamily="34" charset="0"/>
              <a:buChar char="•"/>
            </a:pPr>
            <a:r>
              <a:rPr lang="sv-SE" b="0" dirty="0"/>
              <a:t>Avsluta övningen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Inledande övning följa upp placering</a:t>
            </a:r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34272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3469995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9</TotalTime>
  <Words>377</Words>
  <Application>Microsoft Office PowerPoint</Application>
  <PresentationFormat>Bildspel på skärmen (4:3)</PresentationFormat>
  <Paragraphs>55</Paragraphs>
  <Slides>9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SoS-PPT-svensk-150922</vt:lpstr>
      <vt:lpstr>Inledande övning  Följa upp placering   </vt:lpstr>
      <vt:lpstr>Övningens syfte</vt:lpstr>
      <vt:lpstr>Diskutera två och två  (5 minuter) </vt:lpstr>
      <vt:lpstr>Sammanfatta gemensamt (5 minuter)</vt:lpstr>
      <vt:lpstr>Diskutera två och två  (5 minuter) </vt:lpstr>
      <vt:lpstr>Sammanfatta gemensamt (10 minuter)</vt:lpstr>
      <vt:lpstr>Prioritera (10 minuter)</vt:lpstr>
      <vt:lpstr>Bestäm tid för uppföljning (5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Östergren, Cecilia</cp:lastModifiedBy>
  <cp:revision>3</cp:revision>
  <cp:lastPrinted>2015-05-08T11:44:01Z</cp:lastPrinted>
  <dcterms:created xsi:type="dcterms:W3CDTF">2020-02-18T15:39:33Z</dcterms:created>
  <dcterms:modified xsi:type="dcterms:W3CDTF">2020-03-11T14:27:58Z</dcterms:modified>
</cp:coreProperties>
</file>