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9" r:id="rId2"/>
    <p:sldId id="316" r:id="rId3"/>
    <p:sldId id="324" r:id="rId4"/>
    <p:sldId id="318" r:id="rId5"/>
    <p:sldId id="325" r:id="rId6"/>
    <p:sldId id="326" r:id="rId7"/>
    <p:sldId id="327" r:id="rId8"/>
    <p:sldId id="328" r:id="rId9"/>
    <p:sldId id="330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7959" autoAdjust="0"/>
  </p:normalViewPr>
  <p:slideViewPr>
    <p:cSldViewPr snapToGrid="0" showGuides="1">
      <p:cViewPr varScale="1">
        <p:scale>
          <a:sx n="65" d="100"/>
          <a:sy n="65" d="100"/>
        </p:scale>
        <p:origin x="1374" y="6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2023-02-03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2023-02-03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</a:t>
            </a:r>
            <a:r>
              <a:rPr lang="sv-SE" baseline="0" dirty="0"/>
              <a:t> denna övning ska deltagarna ha gjort en förberedande uppgift</a:t>
            </a:r>
            <a:r>
              <a:rPr lang="sv-SE" baseline="0"/>
              <a:t>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7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006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522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Be deltagarna att diskutera i samma par som tidigare.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46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/>
              <a:t>Utredningsplanering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3095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br>
              <a:rPr lang="sv-SE" b="0" dirty="0"/>
            </a:br>
            <a:r>
              <a:rPr lang="sv-SE" b="0" dirty="0"/>
              <a:t>runt hur vi planerar utredningar och </a:t>
            </a:r>
            <a:br>
              <a:rPr lang="sv-SE" b="0" dirty="0"/>
            </a:br>
            <a:r>
              <a:rPr lang="sv-SE" b="0" dirty="0"/>
              <a:t>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vi ska identifiera aktiviteter </a:t>
            </a:r>
            <a:br>
              <a:rPr lang="sv-SE" b="0" dirty="0"/>
            </a:br>
            <a:r>
              <a:rPr lang="sv-SE" b="0" dirty="0"/>
              <a:t>som hjälper oss att bli bättre på att </a:t>
            </a:r>
            <a:br>
              <a:rPr lang="sv-SE" b="0" dirty="0"/>
            </a:br>
            <a:r>
              <a:rPr lang="sv-SE" b="0" dirty="0"/>
              <a:t>planera utredningar</a:t>
            </a:r>
            <a:r>
              <a:rPr lang="sv-SE" sz="2400" b="0" dirty="0"/>
              <a:t>. </a:t>
            </a:r>
            <a:endParaRPr lang="sv-SE" sz="2200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30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Vilka tankar och frågor väckte den förberedande uppgiften hos er?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Till exempel</a:t>
            </a:r>
          </a:p>
          <a:p>
            <a:r>
              <a:rPr lang="sv-SE" sz="2000" dirty="0"/>
              <a:t>Vad fick du för tankar och reflektioner när du </a:t>
            </a:r>
            <a:br>
              <a:rPr lang="sv-SE" sz="2000" dirty="0"/>
            </a:br>
            <a:r>
              <a:rPr lang="sv-SE" sz="2000" dirty="0"/>
              <a:t>gick igenom reflektionsfrågorna?</a:t>
            </a:r>
          </a:p>
          <a:p>
            <a:r>
              <a:rPr lang="sv-SE" sz="2000" dirty="0"/>
              <a:t>Var det någon fråga som fick dig att tänka till lite extra?</a:t>
            </a:r>
          </a:p>
          <a:p>
            <a:r>
              <a:rPr lang="sv-SE" sz="2000" dirty="0"/>
              <a:t>Vad gör du bra redan idag?</a:t>
            </a:r>
          </a:p>
          <a:p>
            <a:r>
              <a:rPr lang="sv-SE" sz="2000" dirty="0"/>
              <a:t>Vad tar du med dig, vad behöver du tänka på framöver?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414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</a:t>
            </a:r>
            <a:br>
              <a:rPr lang="sv-SE" b="0" dirty="0"/>
            </a:br>
            <a:r>
              <a:rPr lang="sv-SE" b="0" dirty="0"/>
              <a:t>eller två saker som kom fram </a:t>
            </a:r>
            <a:br>
              <a:rPr lang="sv-SE" b="0" dirty="0"/>
            </a:br>
            <a:r>
              <a:rPr lang="sv-SE" b="0" dirty="0"/>
              <a:t>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6399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Hur skulle vi kunna hjälpa </a:t>
            </a:r>
            <a:br>
              <a:rPr lang="sv-SE" dirty="0"/>
            </a:br>
            <a:r>
              <a:rPr lang="sv-SE" dirty="0"/>
              <a:t>varandra att bli ännu bättre </a:t>
            </a:r>
            <a:br>
              <a:rPr lang="sv-SE" dirty="0"/>
            </a:br>
            <a:r>
              <a:rPr lang="sv-SE" dirty="0"/>
              <a:t>på att planera utredningar?</a:t>
            </a:r>
          </a:p>
          <a:p>
            <a:r>
              <a:rPr lang="sv-SE" dirty="0"/>
              <a:t>Skriv ner alla idéer ni kommer på. 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2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(10 minuter)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Låt varje par berätta om sina idéer. </a:t>
            </a:r>
          </a:p>
          <a:p>
            <a:r>
              <a:rPr lang="sv-SE" dirty="0"/>
              <a:t>Skriv upp alla idéer på en tavla </a:t>
            </a:r>
            <a:br>
              <a:rPr lang="sv-SE" dirty="0"/>
            </a:br>
            <a:r>
              <a:rPr lang="sv-SE" dirty="0"/>
              <a:t>eller blädderblock.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98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</a:t>
            </a:r>
            <a:br>
              <a:rPr lang="sv-SE" dirty="0"/>
            </a:br>
            <a:r>
              <a:rPr lang="sv-SE" b="0" dirty="0"/>
              <a:t>(10 minuter)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Var och en markerar två idéer som hen tycker ska prioriteras, genom att sätta ett streck vid respektive idé.</a:t>
            </a:r>
          </a:p>
          <a:p>
            <a:r>
              <a:rPr lang="sv-SE" dirty="0"/>
              <a:t>Välj ut de 2-3 idéer som har fått flest streck och ge alla i uppdrag att testa dessa.</a:t>
            </a:r>
          </a:p>
          <a:p>
            <a:r>
              <a:rPr lang="sv-SE" dirty="0"/>
              <a:t>Bestäm under hur många veckor det ska ske.</a:t>
            </a:r>
          </a:p>
          <a:p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364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Bestäm tid för uppföljning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När och hur ska vi följa upp hur det har gått?</a:t>
            </a:r>
          </a:p>
          <a:p>
            <a:r>
              <a:rPr lang="sv-SE" dirty="0"/>
              <a:t>Upprepa gärna denna, inledande övning utredningsplanering, igen vid det tillfället för att se om det blivit någon förändring.</a:t>
            </a:r>
          </a:p>
          <a:p>
            <a:r>
              <a:rPr lang="sv-SE" dirty="0"/>
              <a:t>Avsluta övningen.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862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143046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85</TotalTime>
  <Words>349</Words>
  <Application>Microsoft Office PowerPoint</Application>
  <PresentationFormat>Bildspel på skärmen (4:3)</PresentationFormat>
  <Paragraphs>53</Paragraphs>
  <Slides>9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Utredningsplanering  </vt:lpstr>
      <vt:lpstr>Övningens syfte</vt:lpstr>
      <vt:lpstr>Diskutera två och två  (5 minuter)</vt:lpstr>
      <vt:lpstr>Sammanfatta gemensamt (5 minuter)</vt:lpstr>
      <vt:lpstr>Diskutera två och två  (5 minuter)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Ekerstedt, Malin</cp:lastModifiedBy>
  <cp:revision>14</cp:revision>
  <cp:lastPrinted>2015-05-08T11:44:01Z</cp:lastPrinted>
  <dcterms:created xsi:type="dcterms:W3CDTF">2020-02-12T07:53:19Z</dcterms:created>
  <dcterms:modified xsi:type="dcterms:W3CDTF">2023-02-03T15:21:42Z</dcterms:modified>
</cp:coreProperties>
</file>