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9" r:id="rId2"/>
    <p:sldId id="316" r:id="rId3"/>
    <p:sldId id="324" r:id="rId4"/>
    <p:sldId id="318" r:id="rId5"/>
    <p:sldId id="325" r:id="rId6"/>
    <p:sldId id="326" r:id="rId7"/>
    <p:sldId id="327" r:id="rId8"/>
    <p:sldId id="328" r:id="rId9"/>
    <p:sldId id="330" r:id="rId10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7959" autoAdjust="0"/>
  </p:normalViewPr>
  <p:slideViewPr>
    <p:cSldViewPr snapToGrid="0" showGuides="1">
      <p:cViewPr varScale="1">
        <p:scale>
          <a:sx n="65" d="100"/>
          <a:sy n="65" d="100"/>
        </p:scale>
        <p:origin x="1374" y="66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2023-02-03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2023-02-03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Innan</a:t>
            </a:r>
            <a:r>
              <a:rPr lang="sv-SE" baseline="0" dirty="0"/>
              <a:t> denna övning ska deltagarna ha gjort en förberedande uppgift</a:t>
            </a:r>
            <a:r>
              <a:rPr lang="sv-SE" baseline="0"/>
              <a:t>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87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4006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Dela</a:t>
            </a:r>
            <a:r>
              <a:rPr lang="en-US" dirty="0"/>
              <a:t> in </a:t>
            </a:r>
            <a:r>
              <a:rPr lang="en-US" dirty="0" err="1"/>
              <a:t>deltagarna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8522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Be deltagarna att diskutera i samma par som tidigare.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4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Inledande övning </a:t>
            </a:r>
            <a:br>
              <a:rPr lang="sv-SE" dirty="0"/>
            </a:br>
            <a:r>
              <a:rPr lang="sv-SE" dirty="0"/>
              <a:t>Utredningsplanering</a:t>
            </a:r>
            <a:br>
              <a:rPr lang="sv-SE" dirty="0"/>
            </a:b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89" t="-31038" r="-20566" b="-8673"/>
          <a:stretch/>
        </p:blipFill>
        <p:spPr>
          <a:solidFill>
            <a:srgbClr val="3DB7E4"/>
          </a:solidFill>
        </p:spPr>
      </p:pic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3095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skapa reflektion och diskussion </a:t>
            </a:r>
            <a:br>
              <a:rPr lang="sv-SE" b="0" dirty="0"/>
            </a:br>
            <a:r>
              <a:rPr lang="sv-SE" b="0" dirty="0"/>
              <a:t>runt hur vi planerar utredningar och </a:t>
            </a:r>
            <a:br>
              <a:rPr lang="sv-SE" b="0" dirty="0"/>
            </a:br>
            <a:r>
              <a:rPr lang="sv-SE" b="0" dirty="0"/>
              <a:t>vad vi kan bli bättre på.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vi ska identifiera aktiviteter </a:t>
            </a:r>
            <a:br>
              <a:rPr lang="sv-SE" b="0" dirty="0"/>
            </a:br>
            <a:r>
              <a:rPr lang="sv-SE" b="0" dirty="0"/>
              <a:t>som hjälper oss att bli bättre på att </a:t>
            </a:r>
            <a:br>
              <a:rPr lang="sv-SE" b="0" dirty="0"/>
            </a:br>
            <a:r>
              <a:rPr lang="sv-SE" b="0" dirty="0"/>
              <a:t>planera utredningar</a:t>
            </a:r>
            <a:r>
              <a:rPr lang="sv-SE" sz="2400" b="0" dirty="0"/>
              <a:t>. </a:t>
            </a:r>
            <a:endParaRPr lang="sv-SE" sz="2200" b="0" i="1" dirty="0"/>
          </a:p>
          <a:p>
            <a:endParaRPr lang="sv-SE" sz="1800" i="1" dirty="0"/>
          </a:p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lvl="1"/>
            <a:endParaRPr lang="sv-SE" sz="1800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330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sv-SE" b="1" dirty="0"/>
              <a:t>Vilka tankar och frågor väckte den förberedande uppgiften hos er?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sv-SE" sz="2000" b="1" dirty="0"/>
              <a:t>Till exempel</a:t>
            </a:r>
          </a:p>
          <a:p>
            <a:r>
              <a:rPr lang="sv-SE" sz="2000" dirty="0"/>
              <a:t>Vad fick du för tankar och reflektioner när du </a:t>
            </a:r>
            <a:br>
              <a:rPr lang="sv-SE" sz="2000" dirty="0"/>
            </a:br>
            <a:r>
              <a:rPr lang="sv-SE" sz="2000" dirty="0"/>
              <a:t>gick igenom reflektionsfrågorna?</a:t>
            </a:r>
          </a:p>
          <a:p>
            <a:r>
              <a:rPr lang="sv-SE" sz="2000" dirty="0"/>
              <a:t>Var det någon fråga som fick dig att tänka till lite extra?</a:t>
            </a:r>
          </a:p>
          <a:p>
            <a:r>
              <a:rPr lang="sv-SE" sz="2000" dirty="0"/>
              <a:t>Vad gör du bra redan idag?</a:t>
            </a:r>
          </a:p>
          <a:p>
            <a:r>
              <a:rPr lang="sv-SE" sz="2000" dirty="0"/>
              <a:t>Vad tar du med dig, vad behöver du tänka på framöver? 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4145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22526-3A32-4545-9A2B-B2735FC8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566550-C30D-4055-B586-29ED6CD6BA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Låt varje par berätta om en </a:t>
            </a:r>
            <a:br>
              <a:rPr lang="sv-SE" b="0" dirty="0"/>
            </a:br>
            <a:r>
              <a:rPr lang="sv-SE" b="0" dirty="0"/>
              <a:t>eller två saker som kom fram </a:t>
            </a:r>
            <a:br>
              <a:rPr lang="sv-SE" b="0" dirty="0"/>
            </a:br>
            <a:r>
              <a:rPr lang="sv-SE" b="0" dirty="0"/>
              <a:t>under diskussionen.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639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Hur skulle vi kunna hjälpa </a:t>
            </a:r>
            <a:br>
              <a:rPr lang="sv-SE" dirty="0"/>
            </a:br>
            <a:r>
              <a:rPr lang="sv-SE" dirty="0"/>
              <a:t>varandra att bli ännu bättre </a:t>
            </a:r>
            <a:br>
              <a:rPr lang="sv-SE" dirty="0"/>
            </a:br>
            <a:r>
              <a:rPr lang="sv-SE" dirty="0"/>
              <a:t>på att planera utredningar?</a:t>
            </a:r>
          </a:p>
          <a:p>
            <a:r>
              <a:rPr lang="sv-SE" dirty="0"/>
              <a:t>Skriv ner alla idéer ni kommer på. </a:t>
            </a:r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2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</a:t>
            </a:r>
            <a:br>
              <a:rPr lang="sv-SE" dirty="0"/>
            </a:br>
            <a:r>
              <a:rPr lang="sv-SE" b="0" dirty="0"/>
              <a:t>(10 minuter)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Utreda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Låt varje par berätta om sina idéer. </a:t>
            </a:r>
          </a:p>
          <a:p>
            <a:r>
              <a:rPr lang="sv-SE" dirty="0"/>
              <a:t>Skriv upp alla idéer på en tavla </a:t>
            </a:r>
            <a:br>
              <a:rPr lang="sv-SE" dirty="0"/>
            </a:br>
            <a:r>
              <a:rPr lang="sv-SE" dirty="0"/>
              <a:t>eller blädderblock.</a:t>
            </a:r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898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Prioritera</a:t>
            </a:r>
            <a:br>
              <a:rPr lang="sv-SE" dirty="0"/>
            </a:br>
            <a:r>
              <a:rPr lang="sv-SE" b="0" dirty="0"/>
              <a:t>(10 minuter)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Var och en markerar två idéer som hen tycker ska prioriteras, genom att sätta ett streck vid respektive idé.</a:t>
            </a:r>
          </a:p>
          <a:p>
            <a:r>
              <a:rPr lang="sv-SE" dirty="0"/>
              <a:t>Välj ut de 2-3 idéer som har fått flest streck och ge alla i uppdrag att testa dessa.</a:t>
            </a:r>
          </a:p>
          <a:p>
            <a:r>
              <a:rPr lang="sv-SE" dirty="0"/>
              <a:t>Bestäm under hur många veckor det ska ske.</a:t>
            </a:r>
          </a:p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364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Bestäm tid för uppföljning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När och hur ska vi följa upp hur det har gått?</a:t>
            </a:r>
          </a:p>
          <a:p>
            <a:r>
              <a:rPr lang="sv-SE" dirty="0"/>
              <a:t>Upprepa gärna denna, inledande övning utredningsplanering, igen vid det tillfället för att se om det blivit någon förändring.</a:t>
            </a:r>
          </a:p>
          <a:p>
            <a:r>
              <a:rPr lang="sv-SE" dirty="0"/>
              <a:t>Avsluta övningen.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8621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0143046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85</TotalTime>
  <Words>349</Words>
  <Application>Microsoft Office PowerPoint</Application>
  <PresentationFormat>Bildspel på skärmen (4:3)</PresentationFormat>
  <Paragraphs>53</Paragraphs>
  <Slides>9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SoS-PPT-svensk-150922</vt:lpstr>
      <vt:lpstr>Inledande övning  Utredningsplanering  </vt:lpstr>
      <vt:lpstr>Övningens syfte</vt:lpstr>
      <vt:lpstr>Diskutera två och två  (5 minuter)</vt:lpstr>
      <vt:lpstr>Sammanfatta gemensamt (5 minuter)</vt:lpstr>
      <vt:lpstr>Diskutera två och två  (5 minuter)</vt:lpstr>
      <vt:lpstr>Sammanfatta gemensamt (10 minuter)</vt:lpstr>
      <vt:lpstr>Prioritera (10 minuter)</vt:lpstr>
      <vt:lpstr>Bestäm tid för uppföljning (5 minuter)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Ekerstedt, Malin</cp:lastModifiedBy>
  <cp:revision>14</cp:revision>
  <cp:lastPrinted>2015-05-08T11:44:01Z</cp:lastPrinted>
  <dcterms:created xsi:type="dcterms:W3CDTF">2020-02-12T07:53:19Z</dcterms:created>
  <dcterms:modified xsi:type="dcterms:W3CDTF">2023-02-03T15:21:42Z</dcterms:modified>
</cp:coreProperties>
</file>