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5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4" r:id="rId10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5102" autoAdjust="0"/>
  </p:normalViewPr>
  <p:slideViewPr>
    <p:cSldViewPr snapToGrid="0" showGuides="1">
      <p:cViewPr varScale="1">
        <p:scale>
          <a:sx n="63" d="100"/>
          <a:sy n="63" d="100"/>
        </p:scale>
        <p:origin x="1494" y="78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2020-03-23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2020-03-23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Här börjar bildspelet</a:t>
            </a:r>
            <a:r>
              <a:rPr lang="sv-SE" baseline="0" dirty="0"/>
              <a:t> som du visar för deltagarna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184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105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3658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att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3856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0535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17531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0699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Inledande övning </a:t>
            </a:r>
            <a:br>
              <a:rPr lang="sv-SE" dirty="0"/>
            </a:br>
            <a:r>
              <a:rPr lang="sv-SE" dirty="0" smtClean="0"/>
              <a:t>Uppdrag </a:t>
            </a:r>
            <a:r>
              <a:rPr lang="sv-SE" dirty="0"/>
              <a:t>till </a:t>
            </a:r>
            <a:r>
              <a:rPr lang="sv-SE" dirty="0" smtClean="0"/>
              <a:t>utförare</a:t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5179" t="-26128" r="-16153" b="-459"/>
          <a:stretch/>
        </p:blipFill>
        <p:spPr>
          <a:xfrm>
            <a:off x="-3175" y="4173538"/>
            <a:ext cx="9147175" cy="2684462"/>
          </a:xfrm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4014853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Övningens syfte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 smtClean="0"/>
              <a:t>Att skapa </a:t>
            </a:r>
            <a:r>
              <a:rPr lang="sv-SE" b="0" dirty="0"/>
              <a:t>reflektion och diskussion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runt </a:t>
            </a:r>
            <a:r>
              <a:rPr lang="sv-SE" b="0" dirty="0"/>
              <a:t>hur vi utformar uppdrag och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vad </a:t>
            </a:r>
            <a:r>
              <a:rPr lang="sv-SE" b="0" dirty="0"/>
              <a:t>vi kan bli bättre på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 smtClean="0"/>
              <a:t>Att hjälpa </a:t>
            </a:r>
            <a:r>
              <a:rPr lang="sv-SE" b="0" dirty="0"/>
              <a:t>oss bestämma aktiviteter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för </a:t>
            </a:r>
            <a:r>
              <a:rPr lang="sv-SE" b="0" dirty="0"/>
              <a:t>att bli bättre på att utforma uppdrag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till </a:t>
            </a:r>
            <a:r>
              <a:rPr lang="sv-SE" b="0" dirty="0"/>
              <a:t>utförare av öppenvårdsinsatser. </a:t>
            </a:r>
            <a:endParaRPr lang="sv-SE" b="0" i="1" dirty="0"/>
          </a:p>
          <a:p>
            <a:pPr marL="0" indent="0">
              <a:buNone/>
            </a:pPr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168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Vilka tankar och frågor väckte den förberedande uppgiften hos er? 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dirty="0"/>
              <a:t>Till exempel:</a:t>
            </a:r>
          </a:p>
          <a:p>
            <a:r>
              <a:rPr lang="sv-SE" sz="2000" b="0" dirty="0"/>
              <a:t>Vad fick du för tankar och reflektioner när du gick </a:t>
            </a:r>
            <a:r>
              <a:rPr lang="sv-SE" sz="2000" b="0" dirty="0" smtClean="0"/>
              <a:t/>
            </a:r>
            <a:br>
              <a:rPr lang="sv-SE" sz="2000" b="0" dirty="0" smtClean="0"/>
            </a:br>
            <a:r>
              <a:rPr lang="sv-SE" sz="2000" b="0" dirty="0" smtClean="0"/>
              <a:t>igenom </a:t>
            </a:r>
            <a:r>
              <a:rPr lang="sv-SE" sz="2000" b="0" dirty="0"/>
              <a:t>reflektionsfrågorna?</a:t>
            </a:r>
          </a:p>
          <a:p>
            <a:r>
              <a:rPr lang="sv-SE" sz="2000" b="0" dirty="0"/>
              <a:t>Var det någon fråga som fick dig att tänka till lite extra?</a:t>
            </a:r>
          </a:p>
          <a:p>
            <a:r>
              <a:rPr lang="sv-SE" sz="2000" b="0" dirty="0"/>
              <a:t>Vad tar du med dig, vad behöver du tänka på framöver?</a:t>
            </a:r>
            <a:r>
              <a:rPr lang="sv-SE" b="0" dirty="0"/>
              <a:t> </a:t>
            </a:r>
          </a:p>
          <a:p>
            <a:endParaRPr lang="sv-SE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154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eller två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saker </a:t>
            </a:r>
            <a:r>
              <a:rPr lang="sv-SE" b="0" dirty="0"/>
              <a:t>som kom fram 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820282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Hur skulle vi kunna hjälpa varandra att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bli </a:t>
            </a:r>
            <a:r>
              <a:rPr lang="sv-SE" b="0" dirty="0"/>
              <a:t>ännu bättre på att utforma uppdrag?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ner alla idéer ni kommer på! 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5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04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sina idéer. 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upp alla idéer på en tavla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eller </a:t>
            </a:r>
            <a:r>
              <a:rPr lang="sv-SE" b="0" dirty="0"/>
              <a:t>blädderblock.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6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322195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Prioritera</a:t>
            </a:r>
            <a:r>
              <a:rPr lang="sv-SE" dirty="0"/>
              <a:t/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Var och en markerar de två idéer som hen tycker ska prioriteras, genom att sätta ett streck vid respektive idé.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Välj ut de </a:t>
            </a:r>
            <a:r>
              <a:rPr lang="sv-SE" b="0" dirty="0" smtClean="0"/>
              <a:t>2–3 </a:t>
            </a:r>
            <a:r>
              <a:rPr lang="sv-SE" b="0" dirty="0"/>
              <a:t>idéer som har fått flest streck och ge alla i uppdrag att testa dessa.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Bestäm under hur många veckor det ska ske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515145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Bestäm </a:t>
            </a:r>
            <a:r>
              <a:rPr lang="sv-SE" dirty="0"/>
              <a:t>tid för uppföljning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När och hur ska vi följa upp hur det har gått?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Avsluta övningen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8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740620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1010378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5</TotalTime>
  <Words>347</Words>
  <Application>Microsoft Office PowerPoint</Application>
  <PresentationFormat>Bildspel på skärmen (4:3)</PresentationFormat>
  <Paragraphs>54</Paragraphs>
  <Slides>9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SoS-PPT-svensk-150922</vt:lpstr>
      <vt:lpstr>Inledande övning  Uppdrag till utförare   </vt:lpstr>
      <vt:lpstr>Övningens syfte</vt:lpstr>
      <vt:lpstr>Diskutera två och två  (5 minuter) </vt:lpstr>
      <vt:lpstr>Sammanfatta gemensamt (5 minuter)</vt:lpstr>
      <vt:lpstr>Diskutera två och två  (5 minuter) 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4</cp:revision>
  <cp:lastPrinted>2015-05-08T11:44:01Z</cp:lastPrinted>
  <dcterms:created xsi:type="dcterms:W3CDTF">2020-02-18T14:51:58Z</dcterms:created>
  <dcterms:modified xsi:type="dcterms:W3CDTF">2020-03-23T08:53:14Z</dcterms:modified>
</cp:coreProperties>
</file>