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15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4" r:id="rId10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5102" autoAdjust="0"/>
  </p:normalViewPr>
  <p:slideViewPr>
    <p:cSldViewPr snapToGrid="0" showGuides="1">
      <p:cViewPr varScale="1">
        <p:scale>
          <a:sx n="63" d="100"/>
          <a:sy n="63" d="100"/>
        </p:scale>
        <p:origin x="1494" y="78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2020-03-23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Här börjar bildspelet</a:t>
            </a:r>
            <a:r>
              <a:rPr lang="sv-SE" baseline="0" dirty="0"/>
              <a:t> som du visar för deltagarna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11841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1050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Dela in </a:t>
            </a:r>
            <a:r>
              <a:rPr lang="en-US" dirty="0" err="1"/>
              <a:t>deltagarna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par.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658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Be deltagarna att diskutera i samma par som tidigare.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3856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0535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1753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DD5C85-476C-4D22-9171-34CD4005C30F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0699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Inledande övning </a:t>
            </a:r>
            <a:br>
              <a:rPr lang="sv-SE" dirty="0"/>
            </a:br>
            <a:r>
              <a:rPr lang="sv-SE" dirty="0" smtClean="0"/>
              <a:t>Uppdrag </a:t>
            </a:r>
            <a:r>
              <a:rPr lang="sv-SE" dirty="0"/>
              <a:t>till </a:t>
            </a:r>
            <a:r>
              <a:rPr lang="sv-SE" dirty="0" smtClean="0"/>
              <a:t>utförare</a:t>
            </a:r>
            <a:br>
              <a:rPr lang="sv-SE" dirty="0" smtClean="0"/>
            </a:br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15179" t="-26128" r="-16153" b="-459"/>
          <a:stretch/>
        </p:blipFill>
        <p:spPr>
          <a:xfrm>
            <a:off x="-3175" y="4173538"/>
            <a:ext cx="9147175" cy="2684462"/>
          </a:xfrm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4014853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B4F09E26-BDC8-481E-B1D7-7B90A057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Övningens syfte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28EC8-234D-44BA-94F9-DB392F21F72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 smtClean="0"/>
              <a:t>Att skapa </a:t>
            </a:r>
            <a:r>
              <a:rPr lang="sv-SE" b="0" dirty="0"/>
              <a:t>reflektion och diskussion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runt </a:t>
            </a:r>
            <a:r>
              <a:rPr lang="sv-SE" b="0" dirty="0"/>
              <a:t>hur vi utformar uppdrag och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vad </a:t>
            </a:r>
            <a:r>
              <a:rPr lang="sv-SE" b="0" dirty="0"/>
              <a:t>vi kan bli bättre på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 smtClean="0"/>
              <a:t>Att hjälpa </a:t>
            </a:r>
            <a:r>
              <a:rPr lang="sv-SE" b="0" dirty="0"/>
              <a:t>oss bestämma aktiviteter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för </a:t>
            </a:r>
            <a:r>
              <a:rPr lang="sv-SE" b="0" dirty="0"/>
              <a:t>att bli bättre på att utforma uppdrag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till </a:t>
            </a:r>
            <a:r>
              <a:rPr lang="sv-SE" b="0" dirty="0"/>
              <a:t>utförare av öppenvårdsinsatser. </a:t>
            </a:r>
            <a:endParaRPr lang="sv-SE" b="0" i="1" dirty="0"/>
          </a:p>
          <a:p>
            <a:pPr marL="0" indent="0">
              <a:buNone/>
            </a:pPr>
            <a:endParaRPr lang="sv-SE" sz="1800" i="1" dirty="0"/>
          </a:p>
          <a:p>
            <a:pPr marL="0" indent="0">
              <a:buNone/>
            </a:pPr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endParaRPr lang="sv-SE" sz="1800" dirty="0"/>
          </a:p>
          <a:p>
            <a:pPr lvl="1"/>
            <a:endParaRPr lang="sv-SE" sz="1800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168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Vilka tankar och frågor väckte den förberedande uppgiften hos er?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sv-SE" sz="2000" dirty="0"/>
              <a:t>Till exempel:</a:t>
            </a:r>
          </a:p>
          <a:p>
            <a:r>
              <a:rPr lang="sv-SE" sz="2000" b="0" dirty="0"/>
              <a:t>Vad fick du för tankar och reflektioner när du gick </a:t>
            </a:r>
            <a:r>
              <a:rPr lang="sv-SE" sz="2000" b="0" dirty="0" smtClean="0"/>
              <a:t/>
            </a:r>
            <a:br>
              <a:rPr lang="sv-SE" sz="2000" b="0" dirty="0" smtClean="0"/>
            </a:br>
            <a:r>
              <a:rPr lang="sv-SE" sz="2000" b="0" dirty="0" smtClean="0"/>
              <a:t>igenom </a:t>
            </a:r>
            <a:r>
              <a:rPr lang="sv-SE" sz="2000" b="0" dirty="0"/>
              <a:t>reflektionsfrågorna?</a:t>
            </a:r>
          </a:p>
          <a:p>
            <a:r>
              <a:rPr lang="sv-SE" sz="2000" b="0" dirty="0"/>
              <a:t>Var det någon fråga som fick dig att tänka till lite extra?</a:t>
            </a:r>
          </a:p>
          <a:p>
            <a:r>
              <a:rPr lang="sv-SE" sz="2000" b="0" dirty="0"/>
              <a:t>Vad tar du med dig, vad behöver du tänka på framöver?</a:t>
            </a:r>
            <a:r>
              <a:rPr lang="sv-SE" b="0" dirty="0"/>
              <a:t> </a:t>
            </a:r>
          </a:p>
          <a:p>
            <a:endParaRPr lang="sv-SE" dirty="0"/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3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15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722526-3A32-4545-9A2B-B2735FC80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566550-C30D-4055-B586-29ED6CD6BA7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Låt varje par berätta om en eller två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saker </a:t>
            </a:r>
            <a:r>
              <a:rPr lang="sv-SE" b="0" dirty="0"/>
              <a:t>som kom fram under diskussionen. 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0282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br>
              <a:rPr lang="sv-SE" dirty="0"/>
            </a:br>
            <a:r>
              <a:rPr lang="sv-SE" b="0" dirty="0"/>
              <a:t>(5 minuter)</a:t>
            </a:r>
            <a:r>
              <a:rPr lang="sv-SE" dirty="0"/>
              <a:t/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Hur skulle vi kunna hjälpa varandra att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bli </a:t>
            </a:r>
            <a:r>
              <a:rPr lang="sv-SE" b="0" dirty="0"/>
              <a:t>ännu bättre på att utforma uppdrag?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ner alla idéer ni kommer på!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5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04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Sammanfatta </a:t>
            </a:r>
            <a:r>
              <a:rPr lang="sv-SE" dirty="0"/>
              <a:t>gemensamt</a:t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Låt varje par berätta om sina idéer. 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Skriv upp alla idéer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2195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Prioritera</a:t>
            </a:r>
            <a:r>
              <a:rPr lang="sv-SE" dirty="0"/>
              <a:t/>
            </a:r>
            <a:br>
              <a:rPr lang="sv-SE" dirty="0"/>
            </a:br>
            <a:r>
              <a:rPr lang="sv-SE" b="0" dirty="0"/>
              <a:t>(10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Var och en markerar de två idéer som hen tycker ska prioriteras, genom att sätta ett streck vid respektive idé.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Välj ut de </a:t>
            </a:r>
            <a:r>
              <a:rPr lang="sv-SE" b="0" dirty="0" smtClean="0"/>
              <a:t>2–3 </a:t>
            </a:r>
            <a:r>
              <a:rPr lang="sv-SE" b="0" dirty="0"/>
              <a:t>idéer som har fått flest streck och ge alla i uppdrag att testa dessa.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Bestäm under hur många veckor det ska ske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7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15145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2FA84A-DA3B-49E2-8B23-690C69A82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Bestäm </a:t>
            </a:r>
            <a:r>
              <a:rPr lang="sv-SE" dirty="0"/>
              <a:t>tid för uppföljning</a:t>
            </a:r>
            <a:br>
              <a:rPr lang="sv-SE" dirty="0"/>
            </a:br>
            <a:r>
              <a:rPr lang="sv-SE" b="0" dirty="0"/>
              <a:t>(5 minuter)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När och hur ska vi följa upp hur det har gått?</a:t>
            </a:r>
          </a:p>
          <a:p>
            <a:pPr marL="270000" lvl="0" indent="-270000">
              <a:buFont typeface="Arial" panose="020B0604020202020204" pitchFamily="34" charset="0"/>
              <a:buChar char="•"/>
            </a:pPr>
            <a:r>
              <a:rPr lang="sv-SE" b="0" dirty="0"/>
              <a:t>Avsluta övningen</a:t>
            </a:r>
          </a:p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Utforma uppdrag öppna insatser</a:t>
            </a:r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740620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1010378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5</TotalTime>
  <Words>347</Words>
  <Application>Microsoft Office PowerPoint</Application>
  <PresentationFormat>Bildspel på skärmen (4:3)</PresentationFormat>
  <Paragraphs>54</Paragraphs>
  <Slides>9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Century Gothic</vt:lpstr>
      <vt:lpstr>SoS-PPT-svensk-150922</vt:lpstr>
      <vt:lpstr>Inledande övning  Uppdrag till utförare   </vt:lpstr>
      <vt:lpstr>Övningens syfte</vt:lpstr>
      <vt:lpstr>Diskutera två och två  (5 minuter) </vt:lpstr>
      <vt:lpstr>Sammanfatta gemensamt (5 minuter)</vt:lpstr>
      <vt:lpstr>Diskutera två och två  (5 minuter) </vt:lpstr>
      <vt:lpstr>Sammanfatta gemensamt (10 minuter)</vt:lpstr>
      <vt:lpstr>Prioritera (10 minuter)</vt:lpstr>
      <vt:lpstr>Bestäm tid för uppföljning (5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4</cp:revision>
  <cp:lastPrinted>2015-05-08T11:44:01Z</cp:lastPrinted>
  <dcterms:created xsi:type="dcterms:W3CDTF">2020-02-18T14:51:58Z</dcterms:created>
  <dcterms:modified xsi:type="dcterms:W3CDTF">2020-03-23T08:53:14Z</dcterms:modified>
</cp:coreProperties>
</file>