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102" autoAdjust="0"/>
  </p:normalViewPr>
  <p:slideViewPr>
    <p:cSldViewPr snapToGrid="0" showGuides="1">
      <p:cViewPr varScale="1">
        <p:scale>
          <a:sx n="63" d="100"/>
          <a:sy n="63" d="100"/>
        </p:scale>
        <p:origin x="1494" y="7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börjar bildspelet</a:t>
            </a:r>
            <a:r>
              <a:rPr lang="sv-SE" baseline="0" dirty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84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0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65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856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535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753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69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 smtClean="0"/>
              <a:t>Uppdrag </a:t>
            </a:r>
            <a:r>
              <a:rPr lang="sv-SE" dirty="0"/>
              <a:t>till </a:t>
            </a:r>
            <a:r>
              <a:rPr lang="sv-SE" dirty="0" smtClean="0"/>
              <a:t>utförare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179" t="-26128" r="-16153" b="-459"/>
          <a:stretch/>
        </p:blipFill>
        <p:spPr>
          <a:xfrm>
            <a:off x="-3175" y="4173538"/>
            <a:ext cx="9147175" cy="2684462"/>
          </a:xfrm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401485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Övningens syfte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Att skapa </a:t>
            </a:r>
            <a:r>
              <a:rPr lang="sv-SE" b="0" dirty="0"/>
              <a:t>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utformar uppdrag och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vad </a:t>
            </a:r>
            <a:r>
              <a:rPr lang="sv-SE" b="0" dirty="0"/>
              <a:t>vi kan bli bättre på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Att hjälpa </a:t>
            </a:r>
            <a:r>
              <a:rPr lang="sv-SE" b="0" dirty="0"/>
              <a:t>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bättre på att utforma uppdrag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till </a:t>
            </a:r>
            <a:r>
              <a:rPr lang="sv-SE" b="0" dirty="0"/>
              <a:t>utförare av öppenvårdsinsatser. </a:t>
            </a:r>
            <a:endParaRPr lang="sv-SE" b="0" i="1" dirty="0"/>
          </a:p>
          <a:p>
            <a:pPr marL="0" indent="0">
              <a:buNone/>
            </a:pPr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6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</a:t>
            </a:r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2000" b="0" dirty="0" smtClean="0"/>
              <a:t>igenom </a:t>
            </a:r>
            <a:r>
              <a:rPr lang="sv-SE" sz="2000" b="0" dirty="0"/>
              <a:t>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</a:t>
            </a:r>
            <a:r>
              <a:rPr lang="sv-SE" b="0" dirty="0"/>
              <a:t> </a:t>
            </a:r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5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2028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bli </a:t>
            </a:r>
            <a:r>
              <a:rPr lang="sv-SE" b="0" dirty="0"/>
              <a:t>ännu bättre på att utforma uppdrag?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2219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de 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</a:t>
            </a:r>
            <a:r>
              <a:rPr lang="sv-SE" b="0" dirty="0" smtClean="0"/>
              <a:t>2–3 </a:t>
            </a:r>
            <a:r>
              <a:rPr lang="sv-SE" b="0" dirty="0"/>
              <a:t>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1514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4062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010378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5</TotalTime>
  <Words>347</Words>
  <Application>Microsoft Office PowerPoint</Application>
  <PresentationFormat>Bildspel på skärmen (4:3)</PresentationFormat>
  <Paragraphs>54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Uppdrag till utförare 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4</cp:revision>
  <cp:lastPrinted>2015-05-08T11:44:01Z</cp:lastPrinted>
  <dcterms:created xsi:type="dcterms:W3CDTF">2020-02-18T14:51:58Z</dcterms:created>
  <dcterms:modified xsi:type="dcterms:W3CDTF">2020-03-23T08:53:14Z</dcterms:modified>
</cp:coreProperties>
</file>