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5" r:id="rId2"/>
    <p:sldId id="316" r:id="rId3"/>
    <p:sldId id="323" r:id="rId4"/>
    <p:sldId id="318" r:id="rId5"/>
    <p:sldId id="319" r:id="rId6"/>
    <p:sldId id="320" r:id="rId7"/>
    <p:sldId id="321" r:id="rId8"/>
    <p:sldId id="326" r:id="rId9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755" autoAdjust="0"/>
  </p:normalViewPr>
  <p:slideViewPr>
    <p:cSldViewPr snapToGrid="0" showGuides="1">
      <p:cViewPr varScale="1">
        <p:scale>
          <a:sx n="74" d="100"/>
          <a:sy n="74" d="100"/>
        </p:scale>
        <p:origin x="1164" y="72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2020-03-23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2020-03-23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Här börjar bildspelet</a:t>
            </a:r>
            <a:r>
              <a:rPr lang="sv-SE" baseline="0" dirty="0" smtClean="0"/>
              <a:t> som du visar för deltagarna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5688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Gå igenom syftet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93B01-043B-4CFA-8AAD-B68AD5E5750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4879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5567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3235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832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smtClean="0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Inledande övning </a:t>
            </a:r>
            <a:br>
              <a:rPr lang="sv-SE" dirty="0"/>
            </a:br>
            <a:r>
              <a:rPr lang="sv-SE" dirty="0"/>
              <a:t>Utredning och beslutsunderlag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489" t="-31038" r="-20566" b="-8673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18796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</a:t>
            </a:r>
            <a:r>
              <a:rPr lang="sv-SE" b="0" dirty="0" smtClean="0"/>
              <a:t>tt skapa </a:t>
            </a:r>
            <a:r>
              <a:rPr lang="sv-SE" b="0" dirty="0"/>
              <a:t>reflektion och diskussion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kring </a:t>
            </a:r>
            <a:r>
              <a:rPr lang="sv-SE" b="0" dirty="0"/>
              <a:t>hur vi sammanställer </a:t>
            </a:r>
            <a:r>
              <a:rPr lang="sv-SE" b="0" dirty="0" smtClean="0"/>
              <a:t>besluts-</a:t>
            </a:r>
            <a:br>
              <a:rPr lang="sv-SE" b="0" dirty="0" smtClean="0"/>
            </a:br>
            <a:r>
              <a:rPr lang="sv-SE" b="0" dirty="0" smtClean="0"/>
              <a:t>underlag</a:t>
            </a:r>
            <a:r>
              <a:rPr lang="sv-SE" b="0" dirty="0"/>
              <a:t>, och vad vi kan bli bättre på.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</a:t>
            </a:r>
            <a:r>
              <a:rPr lang="sv-SE" b="0" dirty="0" smtClean="0"/>
              <a:t>tt vi </a:t>
            </a:r>
            <a:r>
              <a:rPr lang="sv-SE" b="0" dirty="0"/>
              <a:t>ska identifiera aktiviteter som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hjälper </a:t>
            </a:r>
            <a:r>
              <a:rPr lang="sv-SE" b="0" dirty="0"/>
              <a:t>oss att bli bättre på  att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sammanställa </a:t>
            </a:r>
            <a:r>
              <a:rPr lang="sv-SE" b="0" dirty="0"/>
              <a:t>tydliga beslutsunderlag. </a:t>
            </a:r>
            <a:endParaRPr lang="sv-SE" b="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137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b="0" dirty="0" smtClean="0"/>
              <a:t>(</a:t>
            </a:r>
            <a:r>
              <a:rPr lang="sv-SE" b="0" dirty="0"/>
              <a:t>5 </a:t>
            </a:r>
            <a:r>
              <a:rPr lang="sv-SE" b="0" dirty="0" smtClean="0"/>
              <a:t>minuter)</a:t>
            </a:r>
            <a:r>
              <a:rPr lang="sv-SE" b="0" dirty="0"/>
              <a:t/>
            </a:r>
            <a:br>
              <a:rPr lang="sv-SE" b="0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Vilka tankar och frågor väckte den förberedande uppgiften hos er? </a:t>
            </a:r>
            <a:endParaRPr lang="sv-SE" b="1" dirty="0" smtClean="0"/>
          </a:p>
          <a:p>
            <a:pPr marL="0" indent="0">
              <a:spcBef>
                <a:spcPts val="1600"/>
              </a:spcBef>
              <a:buNone/>
            </a:pPr>
            <a:r>
              <a:rPr lang="sv-SE" sz="2000" b="1" dirty="0" smtClean="0"/>
              <a:t>Till </a:t>
            </a:r>
            <a:r>
              <a:rPr lang="sv-SE" sz="2000" b="1" dirty="0"/>
              <a:t>exempel:</a:t>
            </a:r>
          </a:p>
          <a:p>
            <a:r>
              <a:rPr lang="sv-SE" sz="2000" dirty="0"/>
              <a:t>Vad fick du för tankar och reflektioner när du gick igenom reflektionsfrågorna?</a:t>
            </a:r>
          </a:p>
          <a:p>
            <a:r>
              <a:rPr lang="sv-SE" sz="2000" dirty="0"/>
              <a:t>Var det någon fråga som fick dig att tänka till lite extra?</a:t>
            </a:r>
          </a:p>
          <a:p>
            <a:r>
              <a:rPr lang="sv-SE" sz="2000" dirty="0"/>
              <a:t>Vad gör du bra redan idag?</a:t>
            </a:r>
          </a:p>
          <a:p>
            <a:r>
              <a:rPr lang="sv-SE" sz="2000" dirty="0"/>
              <a:t>Vad tar du med dig, vad behöver du tänka på framöver? </a:t>
            </a:r>
          </a:p>
          <a:p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8417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526-3A32-4545-9A2B-B2735FC8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(5 </a:t>
            </a:r>
            <a:r>
              <a:rPr lang="sv-SE" b="0" dirty="0" smtClean="0"/>
              <a:t>minuter)</a:t>
            </a:r>
            <a:endParaRPr lang="sv-SE" b="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66550-C30D-4055-B586-29ED6CD6BA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Låt varje par berätta om en eller </a:t>
            </a:r>
            <a:r>
              <a:rPr lang="sv-SE" b="0" dirty="0" smtClean="0"/>
              <a:t>två </a:t>
            </a:r>
            <a:br>
              <a:rPr lang="sv-SE" b="0" dirty="0" smtClean="0"/>
            </a:br>
            <a:r>
              <a:rPr lang="sv-SE" b="0" dirty="0" smtClean="0"/>
              <a:t>saker </a:t>
            </a:r>
            <a:r>
              <a:rPr lang="sv-SE" b="0" dirty="0"/>
              <a:t>som kom fram under diskussionen.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4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77795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b="0" dirty="0" smtClean="0"/>
              <a:t>(</a:t>
            </a:r>
            <a:r>
              <a:rPr lang="sv-SE" b="0" dirty="0"/>
              <a:t>5 </a:t>
            </a:r>
            <a:r>
              <a:rPr lang="sv-SE" b="0" dirty="0" smtClean="0"/>
              <a:t>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Hur skulle vi kunna hjälpa varandra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att </a:t>
            </a:r>
            <a:r>
              <a:rPr lang="sv-SE" b="0" dirty="0"/>
              <a:t>bli ännu bättre på att sammanställa beslutsunderlag?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Sammanfatta det ni kommer fram till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i </a:t>
            </a:r>
            <a:r>
              <a:rPr lang="sv-SE" b="0" dirty="0"/>
              <a:t>några korta stödord. 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5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9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(10 </a:t>
            </a:r>
            <a:r>
              <a:rPr lang="sv-SE" b="0" dirty="0" smtClean="0"/>
              <a:t>minuter)</a:t>
            </a:r>
            <a:endParaRPr lang="sv-SE" b="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sv-SE" b="0" dirty="0"/>
              <a:t>Varje par delar med sig av vad man diskuterat.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Hur skulle ni kunna hjälpa varandra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att </a:t>
            </a:r>
            <a:r>
              <a:rPr lang="sv-SE" b="0" dirty="0"/>
              <a:t>bli ännu bättre på att sammanställa beslutsunderlag?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Skriv förslagen på blädderblock eller tavla.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6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74094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Planera </a:t>
            </a:r>
            <a:r>
              <a:rPr lang="sv-SE" dirty="0"/>
              <a:t>fortsatt arbete</a:t>
            </a:r>
            <a:br>
              <a:rPr lang="sv-SE" dirty="0"/>
            </a:br>
            <a:r>
              <a:rPr lang="sv-SE" b="0" dirty="0"/>
              <a:t>(10 </a:t>
            </a:r>
            <a:r>
              <a:rPr lang="sv-SE" b="0" dirty="0" smtClean="0"/>
              <a:t>minuter)</a:t>
            </a:r>
            <a:endParaRPr lang="sv-SE" b="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b="0" dirty="0"/>
              <a:t>Bestäm vilket eller vilka förslag ni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vill </a:t>
            </a:r>
            <a:r>
              <a:rPr lang="sv-SE" b="0" dirty="0"/>
              <a:t>arbeta vidare med.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b="0" dirty="0"/>
              <a:t>Hur kan ni arbeta vidare med dessa?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b="0" dirty="0" smtClean="0"/>
              <a:t>Bestäm </a:t>
            </a:r>
            <a:r>
              <a:rPr lang="sv-SE" b="0" dirty="0"/>
              <a:t>när och hur ni ska följa upp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hur </a:t>
            </a:r>
            <a:r>
              <a:rPr lang="sv-SE" b="0" dirty="0"/>
              <a:t>det har gått.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b="0"/>
              <a:t>Avsluta </a:t>
            </a:r>
            <a:r>
              <a:rPr lang="sv-SE" b="0" smtClean="0"/>
              <a:t>övningen.</a:t>
            </a:r>
            <a:endParaRPr lang="sv-SE" b="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157471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5878632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16</TotalTime>
  <Words>295</Words>
  <Application>Microsoft Office PowerPoint</Application>
  <PresentationFormat>Bildspel på skärmen (4:3)</PresentationFormat>
  <Paragraphs>48</Paragraphs>
  <Slides>8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 Gothic</vt:lpstr>
      <vt:lpstr>SoS-PPT-svensk-150922</vt:lpstr>
      <vt:lpstr>Inledande övning  Utredning och beslutsunderlag  </vt:lpstr>
      <vt:lpstr>Övningens syfte</vt:lpstr>
      <vt:lpstr>Diskutera två och två  (5 minuter) </vt:lpstr>
      <vt:lpstr>Sammanfatta gemensamt (5 minuter)</vt:lpstr>
      <vt:lpstr>Diskutera två och två  (5 minuter) </vt:lpstr>
      <vt:lpstr>Sammanfatta gemensamt (10 minuter)</vt:lpstr>
      <vt:lpstr>Planera fortsatt arbete (10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8</cp:revision>
  <cp:lastPrinted>2015-05-08T11:44:01Z</cp:lastPrinted>
  <dcterms:created xsi:type="dcterms:W3CDTF">2020-02-13T14:55:57Z</dcterms:created>
  <dcterms:modified xsi:type="dcterms:W3CDTF">2020-03-23T10:26:30Z</dcterms:modified>
</cp:coreProperties>
</file>