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353" r:id="rId2"/>
    <p:sldId id="354" r:id="rId3"/>
    <p:sldId id="355" r:id="rId4"/>
  </p:sldIdLst>
  <p:sldSz cx="9144000" cy="6858000" type="screen4x3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>
          <p15:clr>
            <a:srgbClr val="A4A3A4"/>
          </p15:clr>
        </p15:guide>
        <p15:guide id="2" orient="horz" pos="3908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1341">
          <p15:clr>
            <a:srgbClr val="A4A3A4"/>
          </p15:clr>
        </p15:guide>
        <p15:guide id="5" orient="horz" pos="443">
          <p15:clr>
            <a:srgbClr val="A4A3A4"/>
          </p15:clr>
        </p15:guide>
        <p15:guide id="6" pos="511">
          <p15:clr>
            <a:srgbClr val="A4A3A4"/>
          </p15:clr>
        </p15:guide>
        <p15:guide id="7" pos="4889">
          <p15:clr>
            <a:srgbClr val="A4A3A4"/>
          </p15:clr>
        </p15:guide>
        <p15:guide id="8" pos="2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gåker, Eva" initials="AE" lastIdx="34" clrIdx="0">
    <p:extLst>
      <p:ext uri="{19B8F6BF-5375-455C-9EA6-DF929625EA0E}">
        <p15:presenceInfo xmlns:p15="http://schemas.microsoft.com/office/powerpoint/2012/main" userId="S-1-5-21-2075942658-1792417684-393963531-20547" providerId="AD"/>
      </p:ext>
    </p:extLst>
  </p:cmAuthor>
  <p:cmAuthor id="4" name="Kågström, Eva" initials="KE" lastIdx="8" clrIdx="1">
    <p:extLst>
      <p:ext uri="{19B8F6BF-5375-455C-9EA6-DF929625EA0E}">
        <p15:presenceInfo xmlns:p15="http://schemas.microsoft.com/office/powerpoint/2012/main" userId="S-1-5-21-2075942658-1792417684-393963531-30966" providerId="AD"/>
      </p:ext>
    </p:extLst>
  </p:cmAuthor>
  <p:cmAuthor id="5" name="Johansson, Pernilla" initials="JP" lastIdx="1" clrIdx="2">
    <p:extLst>
      <p:ext uri="{19B8F6BF-5375-455C-9EA6-DF929625EA0E}">
        <p15:presenceInfo xmlns:p15="http://schemas.microsoft.com/office/powerpoint/2012/main" userId="S-1-5-21-2075942658-1792417684-393963531-1917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5612" autoAdjust="0"/>
  </p:normalViewPr>
  <p:slideViewPr>
    <p:cSldViewPr snapToGrid="0" showGuides="1">
      <p:cViewPr varScale="1">
        <p:scale>
          <a:sx n="54" d="100"/>
          <a:sy n="54" d="100"/>
        </p:scale>
        <p:origin x="1556" y="44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3732" y="-10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2020-05-05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2020-05-05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0615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Utreda/ 6. Dokumentation i beslutsunderlaget/ Övning Skriva så fler förstår, Bild 13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61697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Utreda/ 6. Dokumentation i beslutsunderlaget/ Övning Skriva så fler förstår, Bild 16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0106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0425"/>
            <a:ext cx="3252727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9144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61289" y="6295894"/>
            <a:ext cx="79594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91119" y="6295894"/>
            <a:ext cx="432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Skriva så fler förstår</a:t>
            </a:r>
            <a:br>
              <a:rPr lang="sv-SE" sz="3600" dirty="0"/>
            </a:br>
            <a:r>
              <a:rPr lang="sv-SE" sz="3600" b="0" dirty="0"/>
              <a:t>Deltagarmaterial</a:t>
            </a:r>
            <a:endParaRPr lang="sv-SE" b="0" dirty="0"/>
          </a:p>
        </p:txBody>
      </p:sp>
    </p:spTree>
    <p:extLst>
      <p:ext uri="{BB962C8B-B14F-4D97-AF65-F5344CB8AC3E}">
        <p14:creationId xmlns:p14="http://schemas.microsoft.com/office/powerpoint/2010/main" val="656651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Formulera om meningarna </a:t>
            </a:r>
            <a:br>
              <a:rPr lang="sv-SE" dirty="0"/>
            </a:br>
            <a:r>
              <a:rPr lang="sv-SE" dirty="0"/>
              <a:t>så att de blir enklare att förstå</a:t>
            </a:r>
            <a:br>
              <a:rPr lang="sv-SE" dirty="0"/>
            </a:b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>
          <a:xfrm>
            <a:off x="801687" y="2059200"/>
            <a:ext cx="7755541" cy="3708400"/>
          </a:xfrm>
        </p:spPr>
        <p:txBody>
          <a:bodyPr/>
          <a:lstStyle/>
          <a:p>
            <a:pPr marL="270000" indent="-270000">
              <a:buFont typeface="+mj-lt"/>
              <a:buAutoNum type="arabicPeriod"/>
            </a:pPr>
            <a:r>
              <a:rPr lang="sv-SE" sz="1400" dirty="0"/>
              <a:t>Det är viktigt att tillse att…</a:t>
            </a:r>
          </a:p>
          <a:p>
            <a:pPr marL="270000" indent="-270000">
              <a:buFont typeface="+mj-lt"/>
              <a:buAutoNum type="arabicPeriod"/>
            </a:pPr>
            <a:r>
              <a:rPr lang="sv-SE" sz="1400" dirty="0"/>
              <a:t>Vid mötet närvarade X och Y.</a:t>
            </a:r>
          </a:p>
          <a:p>
            <a:pPr marL="270000" indent="-270000">
              <a:buFont typeface="+mj-lt"/>
              <a:buAutoNum type="arabicPeriod"/>
            </a:pPr>
            <a:r>
              <a:rPr lang="sv-SE" sz="1400" dirty="0"/>
              <a:t>Kalles relation till sin mamma är sporadisk och Kalle har upplevt kontinuitetsbrott i </a:t>
            </a:r>
            <a:br>
              <a:rPr lang="sv-SE" sz="1400" dirty="0"/>
            </a:br>
            <a:r>
              <a:rPr lang="sv-SE" sz="1400" dirty="0"/>
              <a:t>relationen till sin pappa då de för närvarande inte har kontakt. </a:t>
            </a:r>
          </a:p>
          <a:p>
            <a:pPr marL="270000" indent="-270000">
              <a:buFont typeface="+mj-lt"/>
              <a:buAutoNum type="arabicPeriod"/>
            </a:pPr>
            <a:r>
              <a:rPr lang="sv-SE" sz="1400" dirty="0"/>
              <a:t>Det finns inga avvikelser gällande Lisas tillväxt och BVC har ingen oro för Lisas hälsa.  </a:t>
            </a:r>
          </a:p>
          <a:p>
            <a:pPr marL="270000" indent="-270000">
              <a:buFont typeface="+mj-lt"/>
              <a:buAutoNum type="arabicPeriod"/>
            </a:pPr>
            <a:r>
              <a:rPr lang="sv-SE" sz="1400" dirty="0"/>
              <a:t>Samtal med föräldrarna sker på socialtjänsten.</a:t>
            </a:r>
          </a:p>
          <a:p>
            <a:pPr marL="270000" indent="-270000">
              <a:buFont typeface="+mj-lt"/>
              <a:buAutoNum type="arabicPeriod"/>
            </a:pPr>
            <a:r>
              <a:rPr lang="sv-SE" sz="1400" dirty="0"/>
              <a:t>…när Kalle har umgänge med sin modern.</a:t>
            </a:r>
          </a:p>
          <a:p>
            <a:pPr marL="270000" indent="-270000">
              <a:buFont typeface="+mj-lt"/>
              <a:buAutoNum type="arabicPeriod"/>
            </a:pPr>
            <a:r>
              <a:rPr lang="sv-SE" sz="1400" dirty="0"/>
              <a:t>Bedömning görs att föräldrarna tillsammans med nätverk har förmåga till att detta </a:t>
            </a:r>
            <a:br>
              <a:rPr lang="sv-SE" sz="1400" dirty="0"/>
            </a:br>
            <a:r>
              <a:rPr lang="sv-SE" sz="1400" dirty="0"/>
              <a:t>behov tillgodoses.</a:t>
            </a:r>
          </a:p>
          <a:p>
            <a:pPr marL="270000" indent="-270000">
              <a:buFont typeface="+mj-lt"/>
              <a:buAutoNum type="arabicPeriod"/>
            </a:pPr>
            <a:r>
              <a:rPr lang="sv-SE" sz="1400" dirty="0"/>
              <a:t>Insats som syftar till att ge stöd för att Lisa ska få kunskap om mammas psykiska ohälsa </a:t>
            </a:r>
            <a:br>
              <a:rPr lang="sv-SE" sz="1400" dirty="0"/>
            </a:br>
            <a:r>
              <a:rPr lang="sv-SE" sz="1400" dirty="0"/>
              <a:t>har övervägts. </a:t>
            </a:r>
          </a:p>
          <a:p>
            <a:pPr marL="270000" indent="-270000">
              <a:buFont typeface="+mj-lt"/>
              <a:buAutoNum type="arabicPeriod"/>
            </a:pPr>
            <a:r>
              <a:rPr lang="sv-SE" sz="1400" dirty="0"/>
              <a:t>Utredaren har varit på hembesök hos Kalle och samtalat med honom samt fadern</a:t>
            </a:r>
            <a:r>
              <a:rPr lang="sv-SE" sz="1600" dirty="0"/>
              <a:t>.</a:t>
            </a:r>
          </a:p>
          <a:p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253" y="680657"/>
            <a:ext cx="1183285" cy="110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452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Förslag att jämföra med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D1B1651-1CD5-49E1-B877-E8288F8DCAA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4087887"/>
          </a:xfrm>
        </p:spPr>
        <p:txBody>
          <a:bodyPr>
            <a:no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sv-SE" sz="1400" b="0" dirty="0"/>
              <a:t>Det är viktigt att se till att…</a:t>
            </a:r>
          </a:p>
          <a:p>
            <a:pPr marL="228600" indent="-228600">
              <a:buFont typeface="+mj-lt"/>
              <a:buAutoNum type="arabicPeriod"/>
            </a:pPr>
            <a:r>
              <a:rPr lang="sv-SE" sz="1400" b="0" dirty="0"/>
              <a:t>X och Y var med på mötet. </a:t>
            </a:r>
          </a:p>
          <a:p>
            <a:pPr marL="228600" indent="-228600">
              <a:buFont typeface="+mj-lt"/>
              <a:buAutoNum type="arabicPeriod"/>
            </a:pPr>
            <a:r>
              <a:rPr lang="sv-SE" sz="1400" b="0" dirty="0"/>
              <a:t>Kalles och mammas relation är oregelbunden. Kalle har just nu ingen kontakt </a:t>
            </a:r>
            <a:br>
              <a:rPr lang="sv-SE" sz="1400" b="0" dirty="0"/>
            </a:br>
            <a:r>
              <a:rPr lang="sv-SE" sz="1400" b="0" dirty="0"/>
              <a:t>med sin pappa. </a:t>
            </a:r>
          </a:p>
          <a:p>
            <a:pPr marL="228600" indent="-228600">
              <a:buFont typeface="+mj-lt"/>
              <a:buAutoNum type="arabicPeriod"/>
            </a:pPr>
            <a:r>
              <a:rPr lang="sv-SE" sz="1400" b="0" dirty="0"/>
              <a:t>Lisa växer normalt och barnavårdscentralen har ingen oro för Lisas hälsa. </a:t>
            </a:r>
          </a:p>
          <a:p>
            <a:pPr marL="228600" indent="-228600">
              <a:buFont typeface="+mj-lt"/>
              <a:buAutoNum type="arabicPeriod"/>
            </a:pPr>
            <a:r>
              <a:rPr lang="sv-SE" sz="1400" b="0" dirty="0"/>
              <a:t>Utredaren pratar med föräldrarna på socialtjänstens kontor.</a:t>
            </a:r>
          </a:p>
          <a:p>
            <a:pPr marL="228600" indent="-228600">
              <a:buFont typeface="+mj-lt"/>
              <a:buAutoNum type="arabicPeriod"/>
            </a:pPr>
            <a:r>
              <a:rPr lang="sv-SE" sz="1400" b="0" dirty="0"/>
              <a:t>…när Kalle träffar sin mamma.</a:t>
            </a:r>
          </a:p>
          <a:p>
            <a:pPr marL="228600" indent="-228600">
              <a:buFont typeface="+mj-lt"/>
              <a:buAutoNum type="arabicPeriod"/>
            </a:pPr>
            <a:r>
              <a:rPr lang="sv-SE" sz="1400" b="0" dirty="0"/>
              <a:t>Utredaren/Vi/Jag bedömer att föräldrarna tillsammans med nätverket kan tillgodose/uppfylla detta behov. </a:t>
            </a:r>
          </a:p>
          <a:p>
            <a:pPr marL="228600" indent="-228600">
              <a:buFont typeface="+mj-lt"/>
              <a:buAutoNum type="arabicPeriod"/>
            </a:pPr>
            <a:r>
              <a:rPr lang="sv-SE" sz="1400" b="0" dirty="0"/>
              <a:t>Utredaren/Jag/Socialtjänsten har övervägt att ge stöd för att Lisa ska få </a:t>
            </a:r>
            <a:br>
              <a:rPr lang="sv-SE" sz="1400" b="0" dirty="0"/>
            </a:br>
            <a:r>
              <a:rPr lang="sv-SE" sz="1400" b="0" dirty="0"/>
              <a:t>kunskap om mammas psykiska ohälsa.</a:t>
            </a:r>
          </a:p>
          <a:p>
            <a:pPr marL="228600" indent="-228600">
              <a:buFont typeface="+mj-lt"/>
              <a:buAutoNum type="arabicPeriod"/>
            </a:pPr>
            <a:r>
              <a:rPr lang="sv-SE" sz="1400" b="0" dirty="0"/>
              <a:t>Utredaren har träffat Kalle i hemmet och pratat med honom och pappan.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sv-SE" sz="1400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253" y="680657"/>
            <a:ext cx="1183285" cy="110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251438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E25BEABA-F5FF-4E97-873F-DB82715E8840}" vid="{9F60E1E5-9C3A-46AD-8AA9-D23F8B1475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PPT-sve</Template>
  <TotalTime>266</TotalTime>
  <Words>296</Words>
  <Application>Microsoft Office PowerPoint</Application>
  <PresentationFormat>Bildspel på skärmen (4:3)</PresentationFormat>
  <Paragraphs>28</Paragraphs>
  <Slides>3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7" baseType="lpstr">
      <vt:lpstr>Arial</vt:lpstr>
      <vt:lpstr>Calibri</vt:lpstr>
      <vt:lpstr>Century Gothic</vt:lpstr>
      <vt:lpstr>SoS-PPT-svensk-150922</vt:lpstr>
      <vt:lpstr>Skriva så fler förstår Deltagarmaterial</vt:lpstr>
      <vt:lpstr>Formulera om meningarna  så att de blir enklare att förstå </vt:lpstr>
      <vt:lpstr>Förslag att jämföra med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Linda Öberg</cp:lastModifiedBy>
  <cp:revision>22</cp:revision>
  <cp:lastPrinted>2015-05-08T11:44:01Z</cp:lastPrinted>
  <dcterms:created xsi:type="dcterms:W3CDTF">2020-02-18T10:18:24Z</dcterms:created>
  <dcterms:modified xsi:type="dcterms:W3CDTF">2020-05-05T10:55:41Z</dcterms:modified>
</cp:coreProperties>
</file>