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5"/>
  </p:notesMasterIdLst>
  <p:handoutMasterIdLst>
    <p:handoutMasterId r:id="rId6"/>
  </p:handoutMasterIdLst>
  <p:sldIdLst>
    <p:sldId id="353" r:id="rId2"/>
    <p:sldId id="354" r:id="rId3"/>
    <p:sldId id="355" r:id="rId4"/>
  </p:sldIdLst>
  <p:sldSz cx="9144000" cy="6858000" type="screen4x3"/>
  <p:notesSz cx="6781800" cy="9926638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256">
          <p15:clr>
            <a:srgbClr val="A4A3A4"/>
          </p15:clr>
        </p15:guide>
        <p15:guide id="2" orient="horz" pos="3908">
          <p15:clr>
            <a:srgbClr val="A4A3A4"/>
          </p15:clr>
        </p15:guide>
        <p15:guide id="3" orient="horz" pos="3566">
          <p15:clr>
            <a:srgbClr val="A4A3A4"/>
          </p15:clr>
        </p15:guide>
        <p15:guide id="4" orient="horz" pos="1341">
          <p15:clr>
            <a:srgbClr val="A4A3A4"/>
          </p15:clr>
        </p15:guide>
        <p15:guide id="5" orient="horz" pos="443">
          <p15:clr>
            <a:srgbClr val="A4A3A4"/>
          </p15:clr>
        </p15:guide>
        <p15:guide id="6" pos="511">
          <p15:clr>
            <a:srgbClr val="A4A3A4"/>
          </p15:clr>
        </p15:guide>
        <p15:guide id="7" pos="4889">
          <p15:clr>
            <a:srgbClr val="A4A3A4"/>
          </p15:clr>
        </p15:guide>
        <p15:guide id="8" pos="2143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6">
          <p15:clr>
            <a:srgbClr val="A4A3A4"/>
          </p15:clr>
        </p15:guide>
        <p15:guide id="2" pos="2136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Agåker, Eva" initials="AE" lastIdx="34" clrIdx="0">
    <p:extLst>
      <p:ext uri="{19B8F6BF-5375-455C-9EA6-DF929625EA0E}">
        <p15:presenceInfo xmlns:p15="http://schemas.microsoft.com/office/powerpoint/2012/main" userId="S-1-5-21-2075942658-1792417684-393963531-20547" providerId="AD"/>
      </p:ext>
    </p:extLst>
  </p:cmAuthor>
  <p:cmAuthor id="4" name="Kågström, Eva" initials="KE" lastIdx="8" clrIdx="1">
    <p:extLst>
      <p:ext uri="{19B8F6BF-5375-455C-9EA6-DF929625EA0E}">
        <p15:presenceInfo xmlns:p15="http://schemas.microsoft.com/office/powerpoint/2012/main" userId="S-1-5-21-2075942658-1792417684-393963531-30966" providerId="AD"/>
      </p:ext>
    </p:extLst>
  </p:cmAuthor>
  <p:cmAuthor id="5" name="Johansson, Pernilla" initials="JP" lastIdx="1" clrIdx="2">
    <p:extLst>
      <p:ext uri="{19B8F6BF-5375-455C-9EA6-DF929625EA0E}">
        <p15:presenceInfo xmlns:p15="http://schemas.microsoft.com/office/powerpoint/2012/main" userId="S-1-5-21-2075942658-1792417684-393963531-19176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21E4AEA4-8DFA-4A89-87EB-49C32662AFE0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Inget format, inget rutnät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EB9631B5-78F2-41C9-869B-9F39066F8104}" styleName="Mellanmörkt format 3 - Dekorfärg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1E4AEA4-8DFA-4A89-87EB-49C32662AFE0}" styleName="Mellanmörkt format 2 - Dekorfärg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85612" autoAdjust="0"/>
  </p:normalViewPr>
  <p:slideViewPr>
    <p:cSldViewPr snapToGrid="0" showGuides="1">
      <p:cViewPr varScale="1">
        <p:scale>
          <a:sx n="54" d="100"/>
          <a:sy n="54" d="100"/>
        </p:scale>
        <p:origin x="1556" y="44"/>
      </p:cViewPr>
      <p:guideLst>
        <p:guide orient="horz" pos="1256"/>
        <p:guide orient="horz" pos="3908"/>
        <p:guide orient="horz" pos="3566"/>
        <p:guide orient="horz" pos="1341"/>
        <p:guide orient="horz" pos="443"/>
        <p:guide pos="511"/>
        <p:guide pos="4889"/>
        <p:guide pos="2143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93" d="100"/>
          <a:sy n="93" d="100"/>
        </p:scale>
        <p:origin x="-3732" y="-102"/>
      </p:cViewPr>
      <p:guideLst>
        <p:guide orient="horz" pos="3126"/>
        <p:guide pos="213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commentAuthors" Target="commentAuthor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11" Type="http://schemas.openxmlformats.org/officeDocument/2006/relationships/tableStyles" Target="tableStyles.xml"/><Relationship Id="rId5" Type="http://schemas.openxmlformats.org/officeDocument/2006/relationships/notesMaster" Target="notesMasters/notesMaster1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38463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quarter" idx="1"/>
          </p:nvPr>
        </p:nvSpPr>
        <p:spPr>
          <a:xfrm>
            <a:off x="3841750" y="0"/>
            <a:ext cx="2938463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626941D-6ED6-4480-B48D-D720ADA45BFB}" type="datetimeFigureOut">
              <a:rPr lang="sv-SE" smtClean="0"/>
              <a:t>2020-05-05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2"/>
          </p:nvPr>
        </p:nvSpPr>
        <p:spPr>
          <a:xfrm>
            <a:off x="0" y="9428163"/>
            <a:ext cx="2938463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3"/>
          </p:nvPr>
        </p:nvSpPr>
        <p:spPr>
          <a:xfrm>
            <a:off x="3841750" y="9428163"/>
            <a:ext cx="2938463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BCD1ED4-416D-4DD7-8370-109B0FEA21A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19746446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38780" cy="496332"/>
          </a:xfrm>
          <a:prstGeom prst="rect">
            <a:avLst/>
          </a:prstGeom>
        </p:spPr>
        <p:txBody>
          <a:bodyPr vert="horz" lIns="95470" tIns="47736" rIns="95470" bIns="47736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41451" y="1"/>
            <a:ext cx="2938780" cy="496332"/>
          </a:xfrm>
          <a:prstGeom prst="rect">
            <a:avLst/>
          </a:prstGeom>
        </p:spPr>
        <p:txBody>
          <a:bodyPr vert="horz" lIns="95470" tIns="47736" rIns="95470" bIns="47736" rtlCol="0"/>
          <a:lstStyle>
            <a:lvl1pPr algn="r">
              <a:defRPr sz="1200"/>
            </a:lvl1pPr>
          </a:lstStyle>
          <a:p>
            <a:fld id="{00F28322-9E50-4BFC-ADA5-24FE44B8EB92}" type="datetimeFigureOut">
              <a:rPr lang="sv-SE" smtClean="0"/>
              <a:t>2020-05-05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911225" y="746125"/>
            <a:ext cx="4959350" cy="37195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470" tIns="47736" rIns="95470" bIns="47736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78180" y="4715153"/>
            <a:ext cx="5425440" cy="4466987"/>
          </a:xfrm>
          <a:prstGeom prst="rect">
            <a:avLst/>
          </a:prstGeom>
        </p:spPr>
        <p:txBody>
          <a:bodyPr vert="horz" lIns="95470" tIns="47736" rIns="95470" bIns="47736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38780" cy="496332"/>
          </a:xfrm>
          <a:prstGeom prst="rect">
            <a:avLst/>
          </a:prstGeom>
        </p:spPr>
        <p:txBody>
          <a:bodyPr vert="horz" lIns="95470" tIns="47736" rIns="95470" bIns="47736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41451" y="9428584"/>
            <a:ext cx="2938780" cy="496332"/>
          </a:xfrm>
          <a:prstGeom prst="rect">
            <a:avLst/>
          </a:prstGeom>
        </p:spPr>
        <p:txBody>
          <a:bodyPr vert="horz" lIns="95470" tIns="47736" rIns="95470" bIns="47736" rtlCol="0" anchor="b"/>
          <a:lstStyle>
            <a:lvl1pPr algn="r">
              <a:defRPr sz="1200"/>
            </a:lvl1pPr>
          </a:lstStyle>
          <a:p>
            <a:fld id="{D4045FB0-5EAC-49C2-A7A1-C763FDD8135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823763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045FB0-5EAC-49C2-A7A1-C763FDD81356}" type="slidenum">
              <a:rPr lang="sv-SE" smtClean="0"/>
              <a:t>1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8061535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Utreda/ 6. Dokumentation i beslutsunderlaget/ Övning Skriva så fler förstår, Bild 13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045FB0-5EAC-49C2-A7A1-C763FDD81356}" type="slidenum">
              <a:rPr lang="sv-SE" smtClean="0"/>
              <a:t>2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29616975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Utreda/ 6. Dokumentation i beslutsunderlaget/ Övning Skriva så fler förstår, Bild 16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045FB0-5EAC-49C2-A7A1-C763FDD81356}" type="slidenum">
              <a:rPr lang="sv-SE" smtClean="0"/>
              <a:t>3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901068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ktangel 15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3"/>
          </p:nvPr>
        </p:nvSpPr>
        <p:spPr>
          <a:xfrm>
            <a:off x="0" y="4173579"/>
            <a:ext cx="9147600" cy="2684421"/>
          </a:xfrm>
          <a:custGeom>
            <a:avLst/>
            <a:gdLst>
              <a:gd name="connsiteX0" fmla="*/ 0 w 9147600"/>
              <a:gd name="connsiteY0" fmla="*/ 0 h 2708275"/>
              <a:gd name="connsiteX1" fmla="*/ 9147600 w 9147600"/>
              <a:gd name="connsiteY1" fmla="*/ 0 h 2708275"/>
              <a:gd name="connsiteX2" fmla="*/ 9147600 w 9147600"/>
              <a:gd name="connsiteY2" fmla="*/ 2708275 h 2708275"/>
              <a:gd name="connsiteX3" fmla="*/ 0 w 9147600"/>
              <a:gd name="connsiteY3" fmla="*/ 2708275 h 2708275"/>
              <a:gd name="connsiteX4" fmla="*/ 0 w 9147600"/>
              <a:gd name="connsiteY4" fmla="*/ 0 h 2708275"/>
              <a:gd name="connsiteX0" fmla="*/ 15903 w 9147600"/>
              <a:gd name="connsiteY0" fmla="*/ 2313829 h 2708275"/>
              <a:gd name="connsiteX1" fmla="*/ 9147600 w 9147600"/>
              <a:gd name="connsiteY1" fmla="*/ 0 h 2708275"/>
              <a:gd name="connsiteX2" fmla="*/ 9147600 w 9147600"/>
              <a:gd name="connsiteY2" fmla="*/ 2708275 h 2708275"/>
              <a:gd name="connsiteX3" fmla="*/ 0 w 9147600"/>
              <a:gd name="connsiteY3" fmla="*/ 2708275 h 2708275"/>
              <a:gd name="connsiteX4" fmla="*/ 15903 w 9147600"/>
              <a:gd name="connsiteY4" fmla="*/ 2313829 h 2708275"/>
              <a:gd name="connsiteX0" fmla="*/ 0 w 9155551"/>
              <a:gd name="connsiteY0" fmla="*/ 2313829 h 2708275"/>
              <a:gd name="connsiteX1" fmla="*/ 9155551 w 9155551"/>
              <a:gd name="connsiteY1" fmla="*/ 0 h 2708275"/>
              <a:gd name="connsiteX2" fmla="*/ 9155551 w 9155551"/>
              <a:gd name="connsiteY2" fmla="*/ 2708275 h 2708275"/>
              <a:gd name="connsiteX3" fmla="*/ 7951 w 9155551"/>
              <a:gd name="connsiteY3" fmla="*/ 2708275 h 2708275"/>
              <a:gd name="connsiteX4" fmla="*/ 0 w 9155551"/>
              <a:gd name="connsiteY4" fmla="*/ 2313829 h 2708275"/>
              <a:gd name="connsiteX0" fmla="*/ 0 w 9155551"/>
              <a:gd name="connsiteY0" fmla="*/ 2289975 h 2684421"/>
              <a:gd name="connsiteX1" fmla="*/ 9139649 w 9155551"/>
              <a:gd name="connsiteY1" fmla="*/ 0 h 2684421"/>
              <a:gd name="connsiteX2" fmla="*/ 9155551 w 9155551"/>
              <a:gd name="connsiteY2" fmla="*/ 2684421 h 2684421"/>
              <a:gd name="connsiteX3" fmla="*/ 7951 w 9155551"/>
              <a:gd name="connsiteY3" fmla="*/ 2684421 h 2684421"/>
              <a:gd name="connsiteX4" fmla="*/ 0 w 9155551"/>
              <a:gd name="connsiteY4" fmla="*/ 2289975 h 2684421"/>
              <a:gd name="connsiteX0" fmla="*/ 0 w 9155551"/>
              <a:gd name="connsiteY0" fmla="*/ 2289975 h 2684421"/>
              <a:gd name="connsiteX1" fmla="*/ 9139649 w 9155551"/>
              <a:gd name="connsiteY1" fmla="*/ 0 h 2684421"/>
              <a:gd name="connsiteX2" fmla="*/ 9155551 w 9155551"/>
              <a:gd name="connsiteY2" fmla="*/ 2684421 h 2684421"/>
              <a:gd name="connsiteX3" fmla="*/ 7951 w 9155551"/>
              <a:gd name="connsiteY3" fmla="*/ 2684421 h 2684421"/>
              <a:gd name="connsiteX4" fmla="*/ 0 w 9155551"/>
              <a:gd name="connsiteY4" fmla="*/ 2289975 h 2684421"/>
              <a:gd name="connsiteX0" fmla="*/ 1 w 9147600"/>
              <a:gd name="connsiteY0" fmla="*/ 2337683 h 2684421"/>
              <a:gd name="connsiteX1" fmla="*/ 9131698 w 9147600"/>
              <a:gd name="connsiteY1" fmla="*/ 0 h 2684421"/>
              <a:gd name="connsiteX2" fmla="*/ 9147600 w 9147600"/>
              <a:gd name="connsiteY2" fmla="*/ 2684421 h 2684421"/>
              <a:gd name="connsiteX3" fmla="*/ 0 w 9147600"/>
              <a:gd name="connsiteY3" fmla="*/ 2684421 h 2684421"/>
              <a:gd name="connsiteX4" fmla="*/ 1 w 9147600"/>
              <a:gd name="connsiteY4" fmla="*/ 2337683 h 26844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47600" h="2684421">
                <a:moveTo>
                  <a:pt x="1" y="2337683"/>
                </a:moveTo>
                <a:lnTo>
                  <a:pt x="9131698" y="0"/>
                </a:lnTo>
                <a:cubicBezTo>
                  <a:pt x="9136999" y="894807"/>
                  <a:pt x="9142299" y="1789614"/>
                  <a:pt x="9147600" y="2684421"/>
                </a:cubicBezTo>
                <a:lnTo>
                  <a:pt x="0" y="2684421"/>
                </a:lnTo>
                <a:cubicBezTo>
                  <a:pt x="0" y="2568842"/>
                  <a:pt x="1" y="2453262"/>
                  <a:pt x="1" y="2337683"/>
                </a:cubicBezTo>
                <a:close/>
              </a:path>
            </a:pathLst>
          </a:custGeom>
          <a:solidFill>
            <a:srgbClr val="A5ACAF"/>
          </a:solidFill>
        </p:spPr>
        <p:txBody>
          <a:bodyPr anchor="b" anchorCtr="0"/>
          <a:lstStyle>
            <a:lvl1pPr marL="0" indent="0" algn="r">
              <a:buNone/>
              <a:defRPr b="0"/>
            </a:lvl1pPr>
          </a:lstStyle>
          <a:p>
            <a:r>
              <a:rPr lang="sv-SE"/>
              <a:t>Klicka på ikonen för att lägga till en bild</a:t>
            </a:r>
            <a:endParaRPr lang="sv-SE" dirty="0"/>
          </a:p>
        </p:txBody>
      </p:sp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784342" y="2059055"/>
            <a:ext cx="7772400" cy="1104900"/>
          </a:xfrm>
        </p:spPr>
        <p:txBody>
          <a:bodyPr/>
          <a:lstStyle>
            <a:lvl1pPr>
              <a:defRPr sz="3400">
                <a:solidFill>
                  <a:srgbClr val="E98300"/>
                </a:solidFill>
              </a:defRPr>
            </a:lvl1pPr>
          </a:lstStyle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801688" y="4266501"/>
            <a:ext cx="5858518" cy="232375"/>
          </a:xfrm>
        </p:spPr>
        <p:txBody>
          <a:bodyPr/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/>
              <a:t>Klicka om du vill redigera mall för underrubrikformat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817590" y="5380362"/>
            <a:ext cx="1152128" cy="267235"/>
          </a:xfrm>
        </p:spPr>
        <p:txBody>
          <a:bodyPr/>
          <a:lstStyle>
            <a:lvl1pPr>
              <a:defRPr sz="900" b="1">
                <a:solidFill>
                  <a:srgbClr val="FFFFFF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14" name="Platshållare för text 13"/>
          <p:cNvSpPr>
            <a:spLocks noGrp="1"/>
          </p:cNvSpPr>
          <p:nvPr>
            <p:ph type="body" sz="quarter" idx="14"/>
          </p:nvPr>
        </p:nvSpPr>
        <p:spPr>
          <a:xfrm>
            <a:off x="801688" y="4475023"/>
            <a:ext cx="5858544" cy="722312"/>
          </a:xfrm>
        </p:spPr>
        <p:txBody>
          <a:bodyPr/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 b="0">
                <a:solidFill>
                  <a:srgbClr val="FFFFFF"/>
                </a:solidFill>
              </a:defRPr>
            </a:lvl1pPr>
            <a:lvl2pPr marL="285750" indent="0">
              <a:buNone/>
              <a:defRPr sz="1400">
                <a:solidFill>
                  <a:schemeClr val="bg2"/>
                </a:solidFill>
              </a:defRPr>
            </a:lvl2pPr>
            <a:lvl3pPr marL="539750" indent="0">
              <a:buNone/>
              <a:defRPr sz="1400">
                <a:solidFill>
                  <a:schemeClr val="bg2"/>
                </a:solidFill>
              </a:defRPr>
            </a:lvl3pPr>
            <a:lvl4pPr marL="723900" indent="0">
              <a:buNone/>
              <a:defRPr sz="1400">
                <a:solidFill>
                  <a:schemeClr val="bg2"/>
                </a:solidFill>
              </a:defRPr>
            </a:lvl4pPr>
            <a:lvl5pPr marL="927100" indent="0">
              <a:buNone/>
              <a:defRPr sz="1400">
                <a:solidFill>
                  <a:schemeClr val="bg2"/>
                </a:solidFill>
              </a:defRPr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  <p:pic>
        <p:nvPicPr>
          <p:cNvPr id="5" name="Bildobjekt 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1214" y="800439"/>
            <a:ext cx="2592000" cy="544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62369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punktlista och bild höger -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1688" y="687600"/>
            <a:ext cx="6951600" cy="1296144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Utreda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4325509" y="2128871"/>
            <a:ext cx="3299791" cy="3095625"/>
          </a:xfrm>
        </p:spPr>
        <p:txBody>
          <a:bodyPr/>
          <a:lstStyle>
            <a:lvl1pPr marL="0" indent="0">
              <a:buNone/>
              <a:defRPr sz="1400" b="0" baseline="0"/>
            </a:lvl1pPr>
          </a:lstStyle>
          <a:p>
            <a:r>
              <a:rPr lang="sv-SE"/>
              <a:t>Klicka på ikonen för att lägga till en bild</a:t>
            </a:r>
            <a:endParaRPr lang="sv-SE" dirty="0"/>
          </a:p>
        </p:txBody>
      </p:sp>
      <p:sp>
        <p:nvSpPr>
          <p:cNvPr id="12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4323723" y="5299364"/>
            <a:ext cx="3312220" cy="471487"/>
          </a:xfrm>
        </p:spPr>
        <p:txBody>
          <a:bodyPr/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7" name="Platshållare för text 6"/>
          <p:cNvSpPr>
            <a:spLocks noGrp="1"/>
          </p:cNvSpPr>
          <p:nvPr>
            <p:ph type="body" sz="quarter" idx="16"/>
          </p:nvPr>
        </p:nvSpPr>
        <p:spPr>
          <a:xfrm>
            <a:off x="801688" y="2139950"/>
            <a:ext cx="3338991" cy="3648075"/>
          </a:xfrm>
        </p:spPr>
        <p:txBody>
          <a:bodyPr/>
          <a:lstStyle>
            <a:lvl1pPr>
              <a:spcBef>
                <a:spcPts val="0"/>
              </a:spcBef>
              <a:defRPr sz="2600"/>
            </a:lvl1pPr>
            <a:lvl2pPr>
              <a:defRPr sz="2000"/>
            </a:lvl2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</p:txBody>
      </p:sp>
    </p:spTree>
    <p:extLst>
      <p:ext uri="{BB962C8B-B14F-4D97-AF65-F5344CB8AC3E}">
        <p14:creationId xmlns:p14="http://schemas.microsoft.com/office/powerpoint/2010/main" val="25876894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punktlista och stor bild höger -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3844" y="687600"/>
            <a:ext cx="6828537" cy="1296144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Utreda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8" name="Platshållare för innehåll 7"/>
          <p:cNvSpPr>
            <a:spLocks noGrp="1"/>
          </p:cNvSpPr>
          <p:nvPr>
            <p:ph sz="quarter" idx="13"/>
          </p:nvPr>
        </p:nvSpPr>
        <p:spPr>
          <a:xfrm>
            <a:off x="801688" y="2139350"/>
            <a:ext cx="3410272" cy="3632799"/>
          </a:xfrm>
        </p:spPr>
        <p:txBody>
          <a:bodyPr/>
          <a:lstStyle>
            <a:lvl1pPr>
              <a:spcBef>
                <a:spcPts val="0"/>
              </a:spcBef>
              <a:defRPr sz="2600"/>
            </a:lvl1pPr>
            <a:lvl2pPr>
              <a:defRPr sz="2000"/>
            </a:lvl2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4325509" y="2127600"/>
            <a:ext cx="4818491" cy="3439984"/>
          </a:xfrm>
        </p:spPr>
        <p:txBody>
          <a:bodyPr/>
          <a:lstStyle>
            <a:lvl1pPr marL="0" indent="0">
              <a:buNone/>
              <a:defRPr b="0"/>
            </a:lvl1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12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630239" y="5221275"/>
            <a:ext cx="3422236" cy="367200"/>
          </a:xfrm>
        </p:spPr>
        <p:txBody>
          <a:bodyPr anchor="b" anchorCtr="0"/>
          <a:lstStyle>
            <a:lvl1pPr marL="0" indent="0" algn="r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</p:spTree>
    <p:extLst>
      <p:ext uri="{BB962C8B-B14F-4D97-AF65-F5344CB8AC3E}">
        <p14:creationId xmlns:p14="http://schemas.microsoft.com/office/powerpoint/2010/main" val="335446829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text och bild höger -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Utreda</a:t>
            </a:r>
            <a:endParaRPr lang="sv-SE" dirty="0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6" name="Rubrik 1"/>
          <p:cNvSpPr>
            <a:spLocks noGrp="1"/>
          </p:cNvSpPr>
          <p:nvPr>
            <p:ph type="title"/>
          </p:nvPr>
        </p:nvSpPr>
        <p:spPr>
          <a:xfrm>
            <a:off x="803844" y="687600"/>
            <a:ext cx="6828537" cy="1296144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7" name="Platshållare för innehåll 7"/>
          <p:cNvSpPr>
            <a:spLocks noGrp="1"/>
          </p:cNvSpPr>
          <p:nvPr>
            <p:ph sz="quarter" idx="13"/>
          </p:nvPr>
        </p:nvSpPr>
        <p:spPr>
          <a:xfrm>
            <a:off x="801688" y="2139350"/>
            <a:ext cx="3410272" cy="3632799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ClrTx/>
              <a:buSzPct val="115000"/>
              <a:buFont typeface="Century Gothic" pitchFamily="34" charset="0"/>
              <a:buNone/>
              <a:tabLst/>
              <a:defRPr sz="2600"/>
            </a:lvl1pPr>
            <a:lvl2pPr>
              <a:defRPr sz="2000"/>
            </a:lvl2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ClrTx/>
              <a:buSzPct val="115000"/>
              <a:buFont typeface="Century Gothic" pitchFamily="34" charset="0"/>
              <a:buNone/>
              <a:tabLst/>
              <a:defRPr/>
            </a:pPr>
            <a:r>
              <a:rPr lang="sv-SE"/>
              <a:t>Redigera format för bakgrundstext</a:t>
            </a:r>
          </a:p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ClrTx/>
              <a:buSzPct val="115000"/>
              <a:buFont typeface="Century Gothic" pitchFamily="34" charset="0"/>
              <a:buNone/>
              <a:tabLst/>
              <a:defRPr/>
            </a:pPr>
            <a:r>
              <a:rPr lang="sv-SE"/>
              <a:t>Nivå två</a:t>
            </a:r>
          </a:p>
        </p:txBody>
      </p:sp>
      <p:sp>
        <p:nvSpPr>
          <p:cNvPr id="8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4325509" y="2127600"/>
            <a:ext cx="3481397" cy="3439984"/>
          </a:xfrm>
        </p:spPr>
        <p:txBody>
          <a:bodyPr/>
          <a:lstStyle>
            <a:lvl1pPr marL="0" indent="0">
              <a:buNone/>
              <a:defRPr b="0"/>
            </a:lvl1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9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630239" y="5221275"/>
            <a:ext cx="3422236" cy="367200"/>
          </a:xfrm>
        </p:spPr>
        <p:txBody>
          <a:bodyPr anchor="b" anchorCtr="0"/>
          <a:lstStyle>
            <a:lvl1pPr marL="0" indent="0" algn="r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</p:spTree>
    <p:extLst>
      <p:ext uri="{BB962C8B-B14F-4D97-AF65-F5344CB8AC3E}">
        <p14:creationId xmlns:p14="http://schemas.microsoft.com/office/powerpoint/2010/main" val="296804667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text och bild höger -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Utreda</a:t>
            </a:r>
            <a:endParaRPr lang="sv-SE" dirty="0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6" name="Rubrik 1"/>
          <p:cNvSpPr>
            <a:spLocks noGrp="1"/>
          </p:cNvSpPr>
          <p:nvPr>
            <p:ph type="title"/>
          </p:nvPr>
        </p:nvSpPr>
        <p:spPr>
          <a:xfrm>
            <a:off x="803844" y="687600"/>
            <a:ext cx="6828537" cy="1296144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7" name="Platshållare för innehåll 7"/>
          <p:cNvSpPr>
            <a:spLocks noGrp="1"/>
          </p:cNvSpPr>
          <p:nvPr>
            <p:ph sz="quarter" idx="13"/>
          </p:nvPr>
        </p:nvSpPr>
        <p:spPr>
          <a:xfrm>
            <a:off x="801688" y="2139350"/>
            <a:ext cx="3410272" cy="3632799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ClrTx/>
              <a:buSzPct val="115000"/>
              <a:buFont typeface="Century Gothic" pitchFamily="34" charset="0"/>
              <a:buNone/>
              <a:tabLst/>
              <a:defRPr sz="2000"/>
            </a:lvl1pPr>
            <a:lvl2pPr>
              <a:defRPr sz="2000"/>
            </a:lvl2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ClrTx/>
              <a:buSzPct val="115000"/>
              <a:buFont typeface="Century Gothic" pitchFamily="34" charset="0"/>
              <a:buNone/>
              <a:tabLst/>
              <a:defRPr/>
            </a:pPr>
            <a:r>
              <a:rPr lang="sv-SE"/>
              <a:t>Redigera format för bakgrundstext</a:t>
            </a:r>
          </a:p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ClrTx/>
              <a:buSzPct val="115000"/>
              <a:buFont typeface="Century Gothic" pitchFamily="34" charset="0"/>
              <a:buNone/>
              <a:tabLst/>
              <a:defRPr/>
            </a:pPr>
            <a:r>
              <a:rPr lang="sv-SE"/>
              <a:t>Nivå två</a:t>
            </a:r>
          </a:p>
        </p:txBody>
      </p:sp>
      <p:sp>
        <p:nvSpPr>
          <p:cNvPr id="8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4325509" y="2127600"/>
            <a:ext cx="3481397" cy="3439984"/>
          </a:xfrm>
        </p:spPr>
        <p:txBody>
          <a:bodyPr/>
          <a:lstStyle>
            <a:lvl1pPr marL="0" indent="0">
              <a:buNone/>
              <a:defRPr b="0"/>
            </a:lvl1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9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630239" y="5221275"/>
            <a:ext cx="3422236" cy="367200"/>
          </a:xfrm>
        </p:spPr>
        <p:txBody>
          <a:bodyPr anchor="b" anchorCtr="0"/>
          <a:lstStyle>
            <a:lvl1pPr marL="0" indent="0" algn="r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</p:spTree>
    <p:extLst>
      <p:ext uri="{BB962C8B-B14F-4D97-AF65-F5344CB8AC3E}">
        <p14:creationId xmlns:p14="http://schemas.microsoft.com/office/powerpoint/2010/main" val="325388718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text och stor bild höger -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3844" y="687600"/>
            <a:ext cx="6828537" cy="1296144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Utreda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4325509" y="2127600"/>
            <a:ext cx="4818491" cy="3439984"/>
          </a:xfrm>
        </p:spPr>
        <p:txBody>
          <a:bodyPr/>
          <a:lstStyle>
            <a:lvl1pPr marL="0" indent="0">
              <a:buNone/>
              <a:defRPr b="0"/>
            </a:lvl1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12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630239" y="5221275"/>
            <a:ext cx="3422236" cy="367200"/>
          </a:xfrm>
        </p:spPr>
        <p:txBody>
          <a:bodyPr anchor="b" anchorCtr="0"/>
          <a:lstStyle>
            <a:lvl1pPr marL="0" indent="0" algn="r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7" name="Platshållare för text 6"/>
          <p:cNvSpPr>
            <a:spLocks noGrp="1"/>
          </p:cNvSpPr>
          <p:nvPr>
            <p:ph type="body" sz="quarter" idx="16"/>
          </p:nvPr>
        </p:nvSpPr>
        <p:spPr>
          <a:xfrm>
            <a:off x="801688" y="2130425"/>
            <a:ext cx="3252727" cy="3054050"/>
          </a:xfrm>
        </p:spPr>
        <p:txBody>
          <a:bodyPr/>
          <a:lstStyle>
            <a:lvl1pPr marL="0" indent="0">
              <a:buNone/>
              <a:defRPr sz="2600" b="1"/>
            </a:lvl1pPr>
            <a:lvl2pPr marL="285750" indent="0">
              <a:buNone/>
              <a:defRPr/>
            </a:lvl2pPr>
            <a:lvl3pPr marL="539750" indent="0">
              <a:buNone/>
              <a:defRPr/>
            </a:lvl3pPr>
            <a:lvl4pPr marL="723900" indent="0">
              <a:buNone/>
              <a:defRPr/>
            </a:lvl4pPr>
            <a:lvl5pPr marL="927100" indent="0">
              <a:buNone/>
              <a:defRPr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</p:spTree>
    <p:extLst>
      <p:ext uri="{BB962C8B-B14F-4D97-AF65-F5344CB8AC3E}">
        <p14:creationId xmlns:p14="http://schemas.microsoft.com/office/powerpoint/2010/main" val="271981673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text och stor bild höger -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3844" y="687600"/>
            <a:ext cx="6828537" cy="1296144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Utreda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4325509" y="2127600"/>
            <a:ext cx="4818491" cy="3439984"/>
          </a:xfrm>
        </p:spPr>
        <p:txBody>
          <a:bodyPr/>
          <a:lstStyle>
            <a:lvl1pPr marL="0" indent="0">
              <a:buNone/>
              <a:defRPr b="0"/>
            </a:lvl1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12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630239" y="5221275"/>
            <a:ext cx="3422236" cy="367200"/>
          </a:xfrm>
        </p:spPr>
        <p:txBody>
          <a:bodyPr anchor="b" anchorCtr="0"/>
          <a:lstStyle>
            <a:lvl1pPr marL="0" indent="0" algn="r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10" name="Platshållare för innehåll 7"/>
          <p:cNvSpPr>
            <a:spLocks noGrp="1"/>
          </p:cNvSpPr>
          <p:nvPr>
            <p:ph sz="quarter" idx="13"/>
          </p:nvPr>
        </p:nvSpPr>
        <p:spPr>
          <a:xfrm>
            <a:off x="801688" y="2139350"/>
            <a:ext cx="3410272" cy="3632799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ClrTx/>
              <a:buSzPct val="115000"/>
              <a:buFont typeface="Century Gothic" pitchFamily="34" charset="0"/>
              <a:buNone/>
              <a:tabLst/>
              <a:defRPr sz="2000"/>
            </a:lvl1pPr>
            <a:lvl2pPr>
              <a:defRPr sz="2000"/>
            </a:lvl2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ClrTx/>
              <a:buSzPct val="115000"/>
              <a:buFont typeface="Century Gothic" pitchFamily="34" charset="0"/>
              <a:buNone/>
              <a:tabLst/>
              <a:defRPr/>
            </a:pPr>
            <a:r>
              <a:rPr lang="sv-SE"/>
              <a:t>Redigera format för bakgrundstext</a:t>
            </a:r>
          </a:p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ClrTx/>
              <a:buSzPct val="115000"/>
              <a:buFont typeface="Century Gothic" pitchFamily="34" charset="0"/>
              <a:buNone/>
              <a:tabLst/>
              <a:defRPr/>
            </a:pPr>
            <a:r>
              <a:rPr lang="sv-SE"/>
              <a:t>Nivå två</a:t>
            </a:r>
          </a:p>
        </p:txBody>
      </p:sp>
    </p:spTree>
    <p:extLst>
      <p:ext uri="{BB962C8B-B14F-4D97-AF65-F5344CB8AC3E}">
        <p14:creationId xmlns:p14="http://schemas.microsoft.com/office/powerpoint/2010/main" val="258760849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punktlista och bild vän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3844" y="687600"/>
            <a:ext cx="6957444" cy="1296144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Utreda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801688" y="2127600"/>
            <a:ext cx="3299791" cy="3441117"/>
          </a:xfrm>
        </p:spPr>
        <p:txBody>
          <a:bodyPr/>
          <a:lstStyle>
            <a:lvl1pPr marL="0" indent="0">
              <a:buNone/>
              <a:defRPr sz="1400" b="0"/>
            </a:lvl1pPr>
          </a:lstStyle>
          <a:p>
            <a:r>
              <a:rPr lang="sv-SE"/>
              <a:t>Klicka på ikonen för att lägga till en bild</a:t>
            </a:r>
            <a:endParaRPr lang="sv-SE" dirty="0"/>
          </a:p>
        </p:txBody>
      </p:sp>
      <p:sp>
        <p:nvSpPr>
          <p:cNvPr id="15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4287327" y="5221275"/>
            <a:ext cx="3493699" cy="367200"/>
          </a:xfrm>
        </p:spPr>
        <p:txBody>
          <a:bodyPr anchor="b" anchorCtr="0"/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10" name="Platshållare för text 6"/>
          <p:cNvSpPr>
            <a:spLocks noGrp="1"/>
          </p:cNvSpPr>
          <p:nvPr>
            <p:ph type="body" sz="quarter" idx="16"/>
          </p:nvPr>
        </p:nvSpPr>
        <p:spPr>
          <a:xfrm>
            <a:off x="4286592" y="2139950"/>
            <a:ext cx="3338991" cy="3648075"/>
          </a:xfrm>
        </p:spPr>
        <p:txBody>
          <a:bodyPr/>
          <a:lstStyle>
            <a:lvl1pPr>
              <a:spcBef>
                <a:spcPts val="0"/>
              </a:spcBef>
              <a:defRPr sz="2600"/>
            </a:lvl1pPr>
            <a:lvl2pPr>
              <a:defRPr sz="2000"/>
            </a:lvl2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</p:txBody>
      </p:sp>
    </p:spTree>
    <p:extLst>
      <p:ext uri="{BB962C8B-B14F-4D97-AF65-F5344CB8AC3E}">
        <p14:creationId xmlns:p14="http://schemas.microsoft.com/office/powerpoint/2010/main" val="49016325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punktlista och stor bild vän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3844" y="687600"/>
            <a:ext cx="6977182" cy="1296144"/>
          </a:xfrm>
        </p:spPr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Utreda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0" y="2127600"/>
            <a:ext cx="4094205" cy="3439984"/>
          </a:xfrm>
        </p:spPr>
        <p:txBody>
          <a:bodyPr/>
          <a:lstStyle>
            <a:lvl1pPr marL="0" indent="0">
              <a:buNone/>
              <a:defRPr b="0"/>
            </a:lvl1pPr>
          </a:lstStyle>
          <a:p>
            <a:r>
              <a:rPr lang="sv-SE"/>
              <a:t>Klicka på ikonen för att lägga till en bild</a:t>
            </a:r>
            <a:endParaRPr lang="sv-SE" dirty="0"/>
          </a:p>
        </p:txBody>
      </p:sp>
      <p:sp>
        <p:nvSpPr>
          <p:cNvPr id="11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4278702" y="5221275"/>
            <a:ext cx="3528204" cy="367200"/>
          </a:xfrm>
        </p:spPr>
        <p:txBody>
          <a:bodyPr anchor="b" anchorCtr="0"/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13" name="Platshållare för text 6"/>
          <p:cNvSpPr>
            <a:spLocks noGrp="1"/>
          </p:cNvSpPr>
          <p:nvPr>
            <p:ph type="body" sz="quarter" idx="16"/>
          </p:nvPr>
        </p:nvSpPr>
        <p:spPr>
          <a:xfrm>
            <a:off x="4286592" y="2139950"/>
            <a:ext cx="3338991" cy="3648075"/>
          </a:xfrm>
        </p:spPr>
        <p:txBody>
          <a:bodyPr/>
          <a:lstStyle>
            <a:lvl1pPr>
              <a:spcBef>
                <a:spcPts val="0"/>
              </a:spcBef>
              <a:defRPr sz="2600"/>
            </a:lvl1pPr>
            <a:lvl2pPr>
              <a:defRPr sz="2000"/>
            </a:lvl2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</p:txBody>
      </p:sp>
    </p:spTree>
    <p:extLst>
      <p:ext uri="{BB962C8B-B14F-4D97-AF65-F5344CB8AC3E}">
        <p14:creationId xmlns:p14="http://schemas.microsoft.com/office/powerpoint/2010/main" val="221058839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text och bild vänster -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3844" y="687600"/>
            <a:ext cx="6957444" cy="1296144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Utreda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801688" y="2127600"/>
            <a:ext cx="3299791" cy="3441117"/>
          </a:xfrm>
        </p:spPr>
        <p:txBody>
          <a:bodyPr/>
          <a:lstStyle>
            <a:lvl1pPr marL="0" indent="0">
              <a:buNone/>
              <a:defRPr sz="1400" b="0"/>
            </a:lvl1pPr>
          </a:lstStyle>
          <a:p>
            <a:r>
              <a:rPr lang="sv-SE"/>
              <a:t>Klicka på ikonen för att lägga till en bild</a:t>
            </a:r>
            <a:endParaRPr lang="sv-SE" dirty="0"/>
          </a:p>
        </p:txBody>
      </p:sp>
      <p:sp>
        <p:nvSpPr>
          <p:cNvPr id="15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4287327" y="5221275"/>
            <a:ext cx="3493699" cy="367200"/>
          </a:xfrm>
        </p:spPr>
        <p:txBody>
          <a:bodyPr anchor="b" anchorCtr="0"/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10" name="Platshållare för text 6"/>
          <p:cNvSpPr>
            <a:spLocks noGrp="1"/>
          </p:cNvSpPr>
          <p:nvPr>
            <p:ph type="body" sz="quarter" idx="16"/>
          </p:nvPr>
        </p:nvSpPr>
        <p:spPr>
          <a:xfrm>
            <a:off x="4278702" y="2130426"/>
            <a:ext cx="3501636" cy="2976412"/>
          </a:xfrm>
        </p:spPr>
        <p:txBody>
          <a:bodyPr/>
          <a:lstStyle>
            <a:lvl1pPr marL="0" indent="0">
              <a:buNone/>
              <a:defRPr sz="2600"/>
            </a:lvl1pPr>
            <a:lvl2pPr marL="285750" indent="0">
              <a:buNone/>
              <a:defRPr sz="2000"/>
            </a:lvl2pPr>
            <a:lvl3pPr marL="539750" indent="0">
              <a:buNone/>
              <a:defRPr/>
            </a:lvl3pPr>
            <a:lvl4pPr marL="723900" indent="0">
              <a:buNone/>
              <a:defRPr/>
            </a:lvl4pPr>
            <a:lvl5pPr marL="927100" indent="0">
              <a:buNone/>
              <a:defRPr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</p:spTree>
    <p:extLst>
      <p:ext uri="{BB962C8B-B14F-4D97-AF65-F5344CB8AC3E}">
        <p14:creationId xmlns:p14="http://schemas.microsoft.com/office/powerpoint/2010/main" val="93034935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text och bild vänster -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3844" y="687600"/>
            <a:ext cx="6957444" cy="1296144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Utreda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801688" y="2127600"/>
            <a:ext cx="3299791" cy="3441117"/>
          </a:xfrm>
        </p:spPr>
        <p:txBody>
          <a:bodyPr/>
          <a:lstStyle>
            <a:lvl1pPr marL="0" indent="0">
              <a:buNone/>
              <a:defRPr sz="1400" b="0"/>
            </a:lvl1pPr>
          </a:lstStyle>
          <a:p>
            <a:r>
              <a:rPr lang="sv-SE"/>
              <a:t>Klicka på ikonen för att lägga till en bild</a:t>
            </a:r>
            <a:endParaRPr lang="sv-SE" dirty="0"/>
          </a:p>
        </p:txBody>
      </p:sp>
      <p:sp>
        <p:nvSpPr>
          <p:cNvPr id="15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4287327" y="5221275"/>
            <a:ext cx="3493699" cy="367200"/>
          </a:xfrm>
        </p:spPr>
        <p:txBody>
          <a:bodyPr anchor="b" anchorCtr="0"/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7" name="Platshållare för text 6"/>
          <p:cNvSpPr>
            <a:spLocks noGrp="1"/>
          </p:cNvSpPr>
          <p:nvPr>
            <p:ph type="body" sz="quarter" idx="16"/>
          </p:nvPr>
        </p:nvSpPr>
        <p:spPr>
          <a:xfrm>
            <a:off x="4278702" y="2130426"/>
            <a:ext cx="3501636" cy="2976412"/>
          </a:xfrm>
        </p:spPr>
        <p:txBody>
          <a:bodyPr/>
          <a:lstStyle>
            <a:lvl1pPr marL="0" indent="0">
              <a:buNone/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</p:spTree>
    <p:extLst>
      <p:ext uri="{BB962C8B-B14F-4D97-AF65-F5344CB8AC3E}">
        <p14:creationId xmlns:p14="http://schemas.microsoft.com/office/powerpoint/2010/main" val="9303493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elsida med plats för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ktangel 9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3"/>
          </p:nvPr>
        </p:nvSpPr>
        <p:spPr>
          <a:xfrm>
            <a:off x="0" y="1548841"/>
            <a:ext cx="9147600" cy="5309159"/>
          </a:xfrm>
          <a:custGeom>
            <a:avLst/>
            <a:gdLst>
              <a:gd name="connsiteX0" fmla="*/ 0 w 9147600"/>
              <a:gd name="connsiteY0" fmla="*/ 0 h 2708275"/>
              <a:gd name="connsiteX1" fmla="*/ 9147600 w 9147600"/>
              <a:gd name="connsiteY1" fmla="*/ 0 h 2708275"/>
              <a:gd name="connsiteX2" fmla="*/ 9147600 w 9147600"/>
              <a:gd name="connsiteY2" fmla="*/ 2708275 h 2708275"/>
              <a:gd name="connsiteX3" fmla="*/ 0 w 9147600"/>
              <a:gd name="connsiteY3" fmla="*/ 2708275 h 2708275"/>
              <a:gd name="connsiteX4" fmla="*/ 0 w 9147600"/>
              <a:gd name="connsiteY4" fmla="*/ 0 h 2708275"/>
              <a:gd name="connsiteX0" fmla="*/ 15903 w 9147600"/>
              <a:gd name="connsiteY0" fmla="*/ 2313829 h 2708275"/>
              <a:gd name="connsiteX1" fmla="*/ 9147600 w 9147600"/>
              <a:gd name="connsiteY1" fmla="*/ 0 h 2708275"/>
              <a:gd name="connsiteX2" fmla="*/ 9147600 w 9147600"/>
              <a:gd name="connsiteY2" fmla="*/ 2708275 h 2708275"/>
              <a:gd name="connsiteX3" fmla="*/ 0 w 9147600"/>
              <a:gd name="connsiteY3" fmla="*/ 2708275 h 2708275"/>
              <a:gd name="connsiteX4" fmla="*/ 15903 w 9147600"/>
              <a:gd name="connsiteY4" fmla="*/ 2313829 h 2708275"/>
              <a:gd name="connsiteX0" fmla="*/ 0 w 9155551"/>
              <a:gd name="connsiteY0" fmla="*/ 2313829 h 2708275"/>
              <a:gd name="connsiteX1" fmla="*/ 9155551 w 9155551"/>
              <a:gd name="connsiteY1" fmla="*/ 0 h 2708275"/>
              <a:gd name="connsiteX2" fmla="*/ 9155551 w 9155551"/>
              <a:gd name="connsiteY2" fmla="*/ 2708275 h 2708275"/>
              <a:gd name="connsiteX3" fmla="*/ 7951 w 9155551"/>
              <a:gd name="connsiteY3" fmla="*/ 2708275 h 2708275"/>
              <a:gd name="connsiteX4" fmla="*/ 0 w 9155551"/>
              <a:gd name="connsiteY4" fmla="*/ 2313829 h 2708275"/>
              <a:gd name="connsiteX0" fmla="*/ 0 w 9155551"/>
              <a:gd name="connsiteY0" fmla="*/ 2289975 h 2684421"/>
              <a:gd name="connsiteX1" fmla="*/ 9139649 w 9155551"/>
              <a:gd name="connsiteY1" fmla="*/ 0 h 2684421"/>
              <a:gd name="connsiteX2" fmla="*/ 9155551 w 9155551"/>
              <a:gd name="connsiteY2" fmla="*/ 2684421 h 2684421"/>
              <a:gd name="connsiteX3" fmla="*/ 7951 w 9155551"/>
              <a:gd name="connsiteY3" fmla="*/ 2684421 h 2684421"/>
              <a:gd name="connsiteX4" fmla="*/ 0 w 9155551"/>
              <a:gd name="connsiteY4" fmla="*/ 2289975 h 2684421"/>
              <a:gd name="connsiteX0" fmla="*/ 0 w 9155551"/>
              <a:gd name="connsiteY0" fmla="*/ 2289975 h 2684421"/>
              <a:gd name="connsiteX1" fmla="*/ 9139649 w 9155551"/>
              <a:gd name="connsiteY1" fmla="*/ 0 h 2684421"/>
              <a:gd name="connsiteX2" fmla="*/ 9155551 w 9155551"/>
              <a:gd name="connsiteY2" fmla="*/ 2684421 h 2684421"/>
              <a:gd name="connsiteX3" fmla="*/ 7951 w 9155551"/>
              <a:gd name="connsiteY3" fmla="*/ 2684421 h 2684421"/>
              <a:gd name="connsiteX4" fmla="*/ 0 w 9155551"/>
              <a:gd name="connsiteY4" fmla="*/ 2289975 h 2684421"/>
              <a:gd name="connsiteX0" fmla="*/ 1 w 9147600"/>
              <a:gd name="connsiteY0" fmla="*/ 2337683 h 2684421"/>
              <a:gd name="connsiteX1" fmla="*/ 9131698 w 9147600"/>
              <a:gd name="connsiteY1" fmla="*/ 0 h 2684421"/>
              <a:gd name="connsiteX2" fmla="*/ 9147600 w 9147600"/>
              <a:gd name="connsiteY2" fmla="*/ 2684421 h 2684421"/>
              <a:gd name="connsiteX3" fmla="*/ 0 w 9147600"/>
              <a:gd name="connsiteY3" fmla="*/ 2684421 h 2684421"/>
              <a:gd name="connsiteX4" fmla="*/ 1 w 9147600"/>
              <a:gd name="connsiteY4" fmla="*/ 2337683 h 2684421"/>
              <a:gd name="connsiteX0" fmla="*/ 1 w 9147600"/>
              <a:gd name="connsiteY0" fmla="*/ 1182114 h 2684421"/>
              <a:gd name="connsiteX1" fmla="*/ 9131698 w 9147600"/>
              <a:gd name="connsiteY1" fmla="*/ 0 h 2684421"/>
              <a:gd name="connsiteX2" fmla="*/ 9147600 w 9147600"/>
              <a:gd name="connsiteY2" fmla="*/ 2684421 h 2684421"/>
              <a:gd name="connsiteX3" fmla="*/ 0 w 9147600"/>
              <a:gd name="connsiteY3" fmla="*/ 2684421 h 2684421"/>
              <a:gd name="connsiteX4" fmla="*/ 1 w 9147600"/>
              <a:gd name="connsiteY4" fmla="*/ 1182114 h 2684421"/>
              <a:gd name="connsiteX0" fmla="*/ 1 w 9147600"/>
              <a:gd name="connsiteY0" fmla="*/ 1186140 h 2688447"/>
              <a:gd name="connsiteX1" fmla="*/ 9139649 w 9147600"/>
              <a:gd name="connsiteY1" fmla="*/ 0 h 2688447"/>
              <a:gd name="connsiteX2" fmla="*/ 9147600 w 9147600"/>
              <a:gd name="connsiteY2" fmla="*/ 2688447 h 2688447"/>
              <a:gd name="connsiteX3" fmla="*/ 0 w 9147600"/>
              <a:gd name="connsiteY3" fmla="*/ 2688447 h 2688447"/>
              <a:gd name="connsiteX4" fmla="*/ 1 w 9147600"/>
              <a:gd name="connsiteY4" fmla="*/ 1186140 h 26884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47600" h="2688447">
                <a:moveTo>
                  <a:pt x="1" y="1186140"/>
                </a:moveTo>
                <a:lnTo>
                  <a:pt x="9139649" y="0"/>
                </a:lnTo>
                <a:cubicBezTo>
                  <a:pt x="9144950" y="894807"/>
                  <a:pt x="9142299" y="1793640"/>
                  <a:pt x="9147600" y="2688447"/>
                </a:cubicBezTo>
                <a:lnTo>
                  <a:pt x="0" y="2688447"/>
                </a:lnTo>
                <a:cubicBezTo>
                  <a:pt x="0" y="2572868"/>
                  <a:pt x="1" y="1301719"/>
                  <a:pt x="1" y="1186140"/>
                </a:cubicBezTo>
                <a:close/>
              </a:path>
            </a:pathLst>
          </a:custGeom>
          <a:solidFill>
            <a:srgbClr val="A5ACAF"/>
          </a:solidFill>
        </p:spPr>
        <p:txBody>
          <a:bodyPr anchor="b" anchorCtr="0"/>
          <a:lstStyle>
            <a:lvl1pPr marL="0" indent="0" algn="r">
              <a:buNone/>
              <a:defRPr b="0"/>
            </a:lvl1pPr>
          </a:lstStyle>
          <a:p>
            <a:r>
              <a:rPr lang="sv-SE"/>
              <a:t>Klicka på ikonen för att lägga till en bild</a:t>
            </a:r>
            <a:endParaRPr lang="sv-SE" dirty="0"/>
          </a:p>
        </p:txBody>
      </p:sp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784342" y="725700"/>
            <a:ext cx="7772400" cy="1408385"/>
          </a:xfrm>
        </p:spPr>
        <p:txBody>
          <a:bodyPr/>
          <a:lstStyle>
            <a:lvl1pPr>
              <a:defRPr sz="3400">
                <a:solidFill>
                  <a:srgbClr val="FFFFFF"/>
                </a:solidFill>
              </a:defRPr>
            </a:lvl1pPr>
          </a:lstStyle>
          <a:p>
            <a:r>
              <a:rPr lang="sv-SE"/>
              <a:t>Klicka här för att ändra format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70333913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text och stor bild vänster -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3844" y="687600"/>
            <a:ext cx="6977182" cy="1296144"/>
          </a:xfrm>
        </p:spPr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Utreda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0" y="2127600"/>
            <a:ext cx="4094205" cy="3439984"/>
          </a:xfrm>
        </p:spPr>
        <p:txBody>
          <a:bodyPr/>
          <a:lstStyle>
            <a:lvl1pPr marL="0" indent="0">
              <a:buNone/>
              <a:defRPr b="0"/>
            </a:lvl1pPr>
          </a:lstStyle>
          <a:p>
            <a:r>
              <a:rPr lang="sv-SE"/>
              <a:t>Klicka på ikonen för att lägga till en bild</a:t>
            </a:r>
            <a:endParaRPr lang="sv-SE" dirty="0"/>
          </a:p>
        </p:txBody>
      </p:sp>
      <p:sp>
        <p:nvSpPr>
          <p:cNvPr id="11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4278702" y="5221275"/>
            <a:ext cx="3528204" cy="367200"/>
          </a:xfrm>
        </p:spPr>
        <p:txBody>
          <a:bodyPr anchor="b" anchorCtr="0"/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12" name="Platshållare för text 6"/>
          <p:cNvSpPr>
            <a:spLocks noGrp="1"/>
          </p:cNvSpPr>
          <p:nvPr>
            <p:ph type="body" sz="quarter" idx="16"/>
          </p:nvPr>
        </p:nvSpPr>
        <p:spPr>
          <a:xfrm>
            <a:off x="4278702" y="2130426"/>
            <a:ext cx="3501636" cy="2976412"/>
          </a:xfrm>
        </p:spPr>
        <p:txBody>
          <a:bodyPr/>
          <a:lstStyle>
            <a:lvl1pPr marL="0" indent="0">
              <a:buNone/>
              <a:defRPr sz="2600"/>
            </a:lvl1pPr>
            <a:lvl2pPr marL="285750" indent="0">
              <a:buNone/>
              <a:defRPr sz="2000"/>
            </a:lvl2pPr>
            <a:lvl3pPr marL="539750" indent="0">
              <a:buNone/>
              <a:defRPr/>
            </a:lvl3pPr>
            <a:lvl4pPr marL="723900" indent="0">
              <a:buNone/>
              <a:defRPr/>
            </a:lvl4pPr>
            <a:lvl5pPr marL="927100" indent="0">
              <a:buNone/>
              <a:defRPr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</p:spTree>
    <p:extLst>
      <p:ext uri="{BB962C8B-B14F-4D97-AF65-F5344CB8AC3E}">
        <p14:creationId xmlns:p14="http://schemas.microsoft.com/office/powerpoint/2010/main" val="180361602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text och stor bild vänster -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3844" y="687600"/>
            <a:ext cx="6977182" cy="1296144"/>
          </a:xfrm>
        </p:spPr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Utreda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0" y="2127600"/>
            <a:ext cx="4094205" cy="3439984"/>
          </a:xfrm>
        </p:spPr>
        <p:txBody>
          <a:bodyPr/>
          <a:lstStyle>
            <a:lvl1pPr marL="0" indent="0">
              <a:buNone/>
              <a:defRPr b="0"/>
            </a:lvl1pPr>
          </a:lstStyle>
          <a:p>
            <a:r>
              <a:rPr lang="sv-SE"/>
              <a:t>Klicka på ikonen för att lägga till en bild</a:t>
            </a:r>
            <a:endParaRPr lang="sv-SE" dirty="0"/>
          </a:p>
        </p:txBody>
      </p:sp>
      <p:sp>
        <p:nvSpPr>
          <p:cNvPr id="11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4278702" y="5221275"/>
            <a:ext cx="3528204" cy="367200"/>
          </a:xfrm>
        </p:spPr>
        <p:txBody>
          <a:bodyPr anchor="b" anchorCtr="0"/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12" name="Platshållare för text 6"/>
          <p:cNvSpPr>
            <a:spLocks noGrp="1"/>
          </p:cNvSpPr>
          <p:nvPr>
            <p:ph type="body" sz="quarter" idx="16"/>
          </p:nvPr>
        </p:nvSpPr>
        <p:spPr>
          <a:xfrm>
            <a:off x="4278702" y="2130426"/>
            <a:ext cx="3501636" cy="2976412"/>
          </a:xfrm>
        </p:spPr>
        <p:txBody>
          <a:bodyPr/>
          <a:lstStyle>
            <a:lvl1pPr marL="0" indent="0">
              <a:buNone/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</p:spTree>
    <p:extLst>
      <p:ext uri="{BB962C8B-B14F-4D97-AF65-F5344CB8AC3E}">
        <p14:creationId xmlns:p14="http://schemas.microsoft.com/office/powerpoint/2010/main" val="180361602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3844" y="687600"/>
            <a:ext cx="6828537" cy="1296144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Utreda</a:t>
            </a:r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8" name="Platshållare för bild 7"/>
          <p:cNvSpPr>
            <a:spLocks noGrp="1"/>
          </p:cNvSpPr>
          <p:nvPr>
            <p:ph type="pic" sz="quarter" idx="13"/>
          </p:nvPr>
        </p:nvSpPr>
        <p:spPr>
          <a:xfrm>
            <a:off x="801688" y="2074072"/>
            <a:ext cx="6832600" cy="3438525"/>
          </a:xfrm>
        </p:spPr>
        <p:txBody>
          <a:bodyPr/>
          <a:lstStyle>
            <a:lvl1pPr marL="0" indent="0">
              <a:buNone/>
              <a:defRPr b="0"/>
            </a:lvl1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9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4324928" y="5612277"/>
            <a:ext cx="3312220" cy="153853"/>
          </a:xfrm>
        </p:spPr>
        <p:txBody>
          <a:bodyPr/>
          <a:lstStyle>
            <a:lvl1pPr marL="0" indent="0" algn="r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</p:spTree>
    <p:extLst>
      <p:ext uri="{BB962C8B-B14F-4D97-AF65-F5344CB8AC3E}">
        <p14:creationId xmlns:p14="http://schemas.microsoft.com/office/powerpoint/2010/main" val="256971595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 utfallande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3844" y="687600"/>
            <a:ext cx="6828537" cy="1296144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Utreda</a:t>
            </a:r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8" name="Platshållare för bild 7"/>
          <p:cNvSpPr>
            <a:spLocks noGrp="1"/>
          </p:cNvSpPr>
          <p:nvPr>
            <p:ph type="pic" sz="quarter" idx="13"/>
          </p:nvPr>
        </p:nvSpPr>
        <p:spPr>
          <a:xfrm>
            <a:off x="0" y="2066925"/>
            <a:ext cx="9144000" cy="3438525"/>
          </a:xfrm>
        </p:spPr>
        <p:txBody>
          <a:bodyPr/>
          <a:lstStyle>
            <a:lvl1pPr marL="0" indent="0">
              <a:buNone/>
              <a:defRPr b="0"/>
            </a:lvl1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13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4324928" y="5612277"/>
            <a:ext cx="3312220" cy="153853"/>
          </a:xfrm>
        </p:spPr>
        <p:txBody>
          <a:bodyPr/>
          <a:lstStyle>
            <a:lvl1pPr marL="0" indent="0" algn="r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</p:spTree>
    <p:extLst>
      <p:ext uri="{BB962C8B-B14F-4D97-AF65-F5344CB8AC3E}">
        <p14:creationId xmlns:p14="http://schemas.microsoft.com/office/powerpoint/2010/main" val="279228031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Utfallande bild utan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Utreda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5" name="Platshållare för bild 7"/>
          <p:cNvSpPr>
            <a:spLocks noGrp="1"/>
          </p:cNvSpPr>
          <p:nvPr>
            <p:ph type="pic" sz="quarter" idx="13"/>
          </p:nvPr>
        </p:nvSpPr>
        <p:spPr>
          <a:xfrm>
            <a:off x="0" y="664235"/>
            <a:ext cx="9144000" cy="5003320"/>
          </a:xfrm>
        </p:spPr>
        <p:txBody>
          <a:bodyPr/>
          <a:lstStyle>
            <a:lvl1pPr marL="0" indent="0">
              <a:buNone/>
              <a:defRPr b="0"/>
            </a:lvl1pPr>
          </a:lstStyle>
          <a:p>
            <a:r>
              <a:rPr lang="sv-SE"/>
              <a:t>Klicka på ikonen för att lägga till en bild</a:t>
            </a:r>
          </a:p>
        </p:txBody>
      </p:sp>
    </p:spTree>
    <p:extLst>
      <p:ext uri="{BB962C8B-B14F-4D97-AF65-F5344CB8AC3E}">
        <p14:creationId xmlns:p14="http://schemas.microsoft.com/office/powerpoint/2010/main" val="375541866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3844" y="687600"/>
            <a:ext cx="6957444" cy="1296144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Utreda</a:t>
            </a:r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656317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elsida utan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ktangel 9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8" name="Rektangel 2"/>
          <p:cNvSpPr/>
          <p:nvPr userDrawn="1"/>
        </p:nvSpPr>
        <p:spPr>
          <a:xfrm>
            <a:off x="0" y="1543050"/>
            <a:ext cx="9144000" cy="5314950"/>
          </a:xfrm>
          <a:custGeom>
            <a:avLst/>
            <a:gdLst>
              <a:gd name="connsiteX0" fmla="*/ 0 w 9144000"/>
              <a:gd name="connsiteY0" fmla="*/ 0 h 5314950"/>
              <a:gd name="connsiteX1" fmla="*/ 9144000 w 9144000"/>
              <a:gd name="connsiteY1" fmla="*/ 0 h 5314950"/>
              <a:gd name="connsiteX2" fmla="*/ 9144000 w 9144000"/>
              <a:gd name="connsiteY2" fmla="*/ 5314950 h 5314950"/>
              <a:gd name="connsiteX3" fmla="*/ 0 w 9144000"/>
              <a:gd name="connsiteY3" fmla="*/ 5314950 h 5314950"/>
              <a:gd name="connsiteX4" fmla="*/ 0 w 9144000"/>
              <a:gd name="connsiteY4" fmla="*/ 0 h 5314950"/>
              <a:gd name="connsiteX0" fmla="*/ 0 w 9144000"/>
              <a:gd name="connsiteY0" fmla="*/ 2771775 h 5314950"/>
              <a:gd name="connsiteX1" fmla="*/ 9144000 w 9144000"/>
              <a:gd name="connsiteY1" fmla="*/ 0 h 5314950"/>
              <a:gd name="connsiteX2" fmla="*/ 9144000 w 9144000"/>
              <a:gd name="connsiteY2" fmla="*/ 5314950 h 5314950"/>
              <a:gd name="connsiteX3" fmla="*/ 0 w 9144000"/>
              <a:gd name="connsiteY3" fmla="*/ 5314950 h 5314950"/>
              <a:gd name="connsiteX4" fmla="*/ 0 w 9144000"/>
              <a:gd name="connsiteY4" fmla="*/ 2771775 h 5314950"/>
              <a:gd name="connsiteX0" fmla="*/ 0 w 9144000"/>
              <a:gd name="connsiteY0" fmla="*/ 2352675 h 5314950"/>
              <a:gd name="connsiteX1" fmla="*/ 9144000 w 9144000"/>
              <a:gd name="connsiteY1" fmla="*/ 0 h 5314950"/>
              <a:gd name="connsiteX2" fmla="*/ 9144000 w 9144000"/>
              <a:gd name="connsiteY2" fmla="*/ 5314950 h 5314950"/>
              <a:gd name="connsiteX3" fmla="*/ 0 w 9144000"/>
              <a:gd name="connsiteY3" fmla="*/ 5314950 h 5314950"/>
              <a:gd name="connsiteX4" fmla="*/ 0 w 9144000"/>
              <a:gd name="connsiteY4" fmla="*/ 2352675 h 53149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44000" h="5314950">
                <a:moveTo>
                  <a:pt x="0" y="2352675"/>
                </a:moveTo>
                <a:lnTo>
                  <a:pt x="9144000" y="0"/>
                </a:lnTo>
                <a:lnTo>
                  <a:pt x="9144000" y="5314950"/>
                </a:lnTo>
                <a:lnTo>
                  <a:pt x="0" y="5314950"/>
                </a:lnTo>
                <a:lnTo>
                  <a:pt x="0" y="2352675"/>
                </a:lnTo>
                <a:close/>
              </a:path>
            </a:pathLst>
          </a:custGeom>
          <a:solidFill>
            <a:srgbClr val="A5ACA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900">
              <a:solidFill>
                <a:schemeClr val="tx1"/>
              </a:solidFill>
            </a:endParaRPr>
          </a:p>
        </p:txBody>
      </p:sp>
      <p:sp>
        <p:nvSpPr>
          <p:cNvPr id="9" name="Rubrik 1"/>
          <p:cNvSpPr>
            <a:spLocks noGrp="1"/>
          </p:cNvSpPr>
          <p:nvPr>
            <p:ph type="ctrTitle"/>
          </p:nvPr>
        </p:nvSpPr>
        <p:spPr>
          <a:xfrm>
            <a:off x="784342" y="725700"/>
            <a:ext cx="7772400" cy="1408385"/>
          </a:xfrm>
        </p:spPr>
        <p:txBody>
          <a:bodyPr/>
          <a:lstStyle>
            <a:lvl1pPr>
              <a:defRPr sz="3400">
                <a:solidFill>
                  <a:srgbClr val="FFFFFF"/>
                </a:solidFill>
              </a:defRPr>
            </a:lvl1pPr>
          </a:lstStyle>
          <a:p>
            <a:r>
              <a:rPr lang="sv-SE"/>
              <a:t>Klicka här för att ändra format</a:t>
            </a:r>
            <a:endParaRPr lang="sv-SE" dirty="0"/>
          </a:p>
        </p:txBody>
      </p:sp>
      <p:pic>
        <p:nvPicPr>
          <p:cNvPr id="12" name="Bildobjekt 1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0800" y="6210000"/>
            <a:ext cx="1396800" cy="2932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39306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punktlista – enstaka o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Utreda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8" name="Platshållare för innehåll 7"/>
          <p:cNvSpPr>
            <a:spLocks noGrp="1"/>
          </p:cNvSpPr>
          <p:nvPr>
            <p:ph sz="quarter" idx="13"/>
          </p:nvPr>
        </p:nvSpPr>
        <p:spPr>
          <a:xfrm>
            <a:off x="801688" y="2059200"/>
            <a:ext cx="6959600" cy="3708400"/>
          </a:xfrm>
        </p:spPr>
        <p:txBody>
          <a:bodyPr/>
          <a:lstStyle>
            <a:lvl1pPr>
              <a:spcBef>
                <a:spcPts val="0"/>
              </a:spcBef>
              <a:defRPr sz="2600" b="1"/>
            </a:lvl1pPr>
            <a:lvl2pPr>
              <a:defRPr sz="20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5622242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punktlista – mening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Utreda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8" name="Platshållare för innehåll 7"/>
          <p:cNvSpPr>
            <a:spLocks noGrp="1"/>
          </p:cNvSpPr>
          <p:nvPr>
            <p:ph sz="quarter" idx="13"/>
          </p:nvPr>
        </p:nvSpPr>
        <p:spPr>
          <a:xfrm>
            <a:off x="801688" y="2059200"/>
            <a:ext cx="6959600" cy="3708400"/>
          </a:xfrm>
        </p:spPr>
        <p:txBody>
          <a:bodyPr/>
          <a:lstStyle>
            <a:lvl1pPr>
              <a:spcBef>
                <a:spcPts val="0"/>
              </a:spcBef>
              <a:defRPr sz="2600" b="0"/>
            </a:lvl1pPr>
            <a:lvl2pPr>
              <a:defRPr sz="2000"/>
            </a:lvl2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140547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1688" y="687600"/>
            <a:ext cx="6951600" cy="1296144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Utreda</a:t>
            </a:r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9" name="Platshållare för text 8"/>
          <p:cNvSpPr>
            <a:spLocks noGrp="1"/>
          </p:cNvSpPr>
          <p:nvPr>
            <p:ph type="body" sz="quarter" idx="13"/>
          </p:nvPr>
        </p:nvSpPr>
        <p:spPr>
          <a:xfrm>
            <a:off x="801688" y="2059200"/>
            <a:ext cx="6959600" cy="3708400"/>
          </a:xfrm>
        </p:spPr>
        <p:txBody>
          <a:bodyPr/>
          <a:lstStyle>
            <a:lvl1pPr marL="0" indent="0">
              <a:spcBef>
                <a:spcPts val="800"/>
              </a:spcBef>
              <a:spcAft>
                <a:spcPts val="0"/>
              </a:spcAft>
              <a:buFontTx/>
              <a:buNone/>
              <a:defRPr sz="2600"/>
            </a:lvl1pPr>
            <a:lvl2pPr marL="0" indent="0">
              <a:buFontTx/>
              <a:buNone/>
              <a:defRPr sz="2000"/>
            </a:lvl2pPr>
            <a:lvl3pPr marL="0" indent="0">
              <a:spcAft>
                <a:spcPts val="0"/>
              </a:spcAft>
              <a:buFontTx/>
              <a:buNone/>
              <a:defRPr sz="1900" b="1"/>
            </a:lvl3pPr>
            <a:lvl4pPr marL="0" indent="0">
              <a:spcAft>
                <a:spcPts val="0"/>
              </a:spcAft>
              <a:buFontTx/>
              <a:buNone/>
              <a:defRPr sz="1600"/>
            </a:lvl4pPr>
            <a:lvl5pPr marL="0" indent="0">
              <a:spcAft>
                <a:spcPts val="0"/>
              </a:spcAft>
              <a:buFontTx/>
              <a:buNone/>
              <a:defRPr sz="1600"/>
            </a:lvl5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</p:txBody>
      </p:sp>
    </p:spTree>
    <p:extLst>
      <p:ext uri="{BB962C8B-B14F-4D97-AF65-F5344CB8AC3E}">
        <p14:creationId xmlns:p14="http://schemas.microsoft.com/office/powerpoint/2010/main" val="10268468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ast punktlis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/>
          <p:cNvSpPr/>
          <p:nvPr userDrawn="1"/>
        </p:nvSpPr>
        <p:spPr>
          <a:xfrm>
            <a:off x="0" y="801504"/>
            <a:ext cx="9147600" cy="4792845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Utreda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8" name="Platshållare för innehåll 7"/>
          <p:cNvSpPr>
            <a:spLocks noGrp="1"/>
          </p:cNvSpPr>
          <p:nvPr>
            <p:ph sz="quarter" idx="13"/>
          </p:nvPr>
        </p:nvSpPr>
        <p:spPr>
          <a:xfrm>
            <a:off x="801688" y="1353267"/>
            <a:ext cx="6959600" cy="3708400"/>
          </a:xfrm>
        </p:spPr>
        <p:txBody>
          <a:bodyPr/>
          <a:lstStyle>
            <a:lvl1pPr marL="373063" indent="-373063">
              <a:spcBef>
                <a:spcPts val="1000"/>
              </a:spcBef>
              <a:buSzPct val="115000"/>
              <a:buFont typeface="Arial" pitchFamily="34" charset="0"/>
              <a:buChar char="•"/>
              <a:defRPr sz="2600">
                <a:solidFill>
                  <a:srgbClr val="FFFFFF"/>
                </a:solidFill>
              </a:defRPr>
            </a:lvl1pPr>
            <a:lvl2pPr>
              <a:defRPr sz="2000">
                <a:solidFill>
                  <a:srgbClr val="FFFFFF"/>
                </a:solidFill>
              </a:defRPr>
            </a:lvl2pPr>
            <a:lvl3pPr>
              <a:defRPr sz="1600">
                <a:solidFill>
                  <a:srgbClr val="FFFFFF"/>
                </a:solidFill>
              </a:defRPr>
            </a:lvl3pPr>
            <a:lvl4pPr>
              <a:defRPr sz="1400">
                <a:solidFill>
                  <a:srgbClr val="FFFFFF"/>
                </a:solidFill>
              </a:defRPr>
            </a:lvl4pPr>
            <a:lvl5pPr>
              <a:defRPr sz="1200">
                <a:solidFill>
                  <a:srgbClr val="FFFFFF"/>
                </a:solidFill>
              </a:defRPr>
            </a:lvl5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4141104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Endast punktlis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/>
          <p:cNvSpPr/>
          <p:nvPr userDrawn="1"/>
        </p:nvSpPr>
        <p:spPr>
          <a:xfrm>
            <a:off x="0" y="801504"/>
            <a:ext cx="9147600" cy="4792845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Utreda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8" name="Platshållare för innehåll 7"/>
          <p:cNvSpPr>
            <a:spLocks noGrp="1"/>
          </p:cNvSpPr>
          <p:nvPr>
            <p:ph sz="quarter" idx="13"/>
          </p:nvPr>
        </p:nvSpPr>
        <p:spPr>
          <a:xfrm>
            <a:off x="801688" y="1353267"/>
            <a:ext cx="6959600" cy="3708400"/>
          </a:xfrm>
        </p:spPr>
        <p:txBody>
          <a:bodyPr/>
          <a:lstStyle>
            <a:lvl1pPr marL="373063" indent="-373063">
              <a:spcBef>
                <a:spcPts val="1000"/>
              </a:spcBef>
              <a:buSzPct val="115000"/>
              <a:buFont typeface="Arial" pitchFamily="34" charset="0"/>
              <a:buChar char="•"/>
              <a:defRPr sz="2600">
                <a:solidFill>
                  <a:srgbClr val="FFFFFF"/>
                </a:solidFill>
              </a:defRPr>
            </a:lvl1pPr>
            <a:lvl2pPr>
              <a:defRPr sz="2000">
                <a:solidFill>
                  <a:srgbClr val="FFFFFF"/>
                </a:solidFill>
              </a:defRPr>
            </a:lvl2pPr>
            <a:lvl3pPr>
              <a:defRPr sz="1600">
                <a:solidFill>
                  <a:srgbClr val="FFFFFF"/>
                </a:solidFill>
              </a:defRPr>
            </a:lvl3pPr>
            <a:lvl4pPr>
              <a:defRPr sz="1400">
                <a:solidFill>
                  <a:srgbClr val="FFFFFF"/>
                </a:solidFill>
              </a:defRPr>
            </a:lvl4pPr>
            <a:lvl5pPr>
              <a:defRPr sz="1200">
                <a:solidFill>
                  <a:srgbClr val="FFFFFF"/>
                </a:solidFill>
              </a:defRPr>
            </a:lvl5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6444651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itatsi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1688" y="687600"/>
            <a:ext cx="6951600" cy="1296144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Utreda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8" name="Platshållare för innehåll 7"/>
          <p:cNvSpPr>
            <a:spLocks noGrp="1"/>
          </p:cNvSpPr>
          <p:nvPr>
            <p:ph sz="quarter" idx="13"/>
          </p:nvPr>
        </p:nvSpPr>
        <p:spPr>
          <a:xfrm>
            <a:off x="4355976" y="2060206"/>
            <a:ext cx="3405312" cy="3708400"/>
          </a:xfrm>
        </p:spPr>
        <p:txBody>
          <a:bodyPr/>
          <a:lstStyle>
            <a:lvl1pPr>
              <a:spcBef>
                <a:spcPts val="800"/>
              </a:spcBef>
              <a:defRPr sz="2600" b="0"/>
            </a:lvl1pPr>
            <a:lvl2pPr>
              <a:defRPr sz="2000"/>
            </a:lvl2pPr>
            <a:lvl3pPr>
              <a:defRPr sz="1600"/>
            </a:lvl3pPr>
            <a:lvl4pPr>
              <a:defRPr sz="1400"/>
            </a:lvl4pPr>
            <a:lvl5pPr marL="927100" indent="0">
              <a:buNone/>
              <a:defRPr/>
            </a:lvl5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10" name="Platshållare för text 9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2113906"/>
            <a:ext cx="4067175" cy="3455988"/>
          </a:xfrm>
          <a:solidFill>
            <a:schemeClr val="accent4"/>
          </a:solidFill>
          <a:ln>
            <a:noFill/>
          </a:ln>
        </p:spPr>
        <p:txBody>
          <a:bodyPr lIns="180000" tIns="180000" rIns="180000" bIns="180000" anchor="ctr" anchorCtr="1"/>
          <a:lstStyle>
            <a:lvl1pPr marL="0" indent="0" algn="ctr">
              <a:buNone/>
              <a:defRPr sz="2600" b="0" i="1">
                <a:solidFill>
                  <a:srgbClr val="FFFFFF"/>
                </a:solidFill>
              </a:defRPr>
            </a:lvl1pPr>
            <a:lvl2pPr>
              <a:defRPr sz="3000" b="0" i="1">
                <a:solidFill>
                  <a:srgbClr val="E6C99B"/>
                </a:solidFill>
              </a:defRPr>
            </a:lvl2pPr>
            <a:lvl3pPr>
              <a:defRPr sz="3000" b="0" i="1">
                <a:solidFill>
                  <a:srgbClr val="E6C99B"/>
                </a:solidFill>
              </a:defRPr>
            </a:lvl3pPr>
            <a:lvl4pPr>
              <a:defRPr sz="3000" b="0" i="1">
                <a:solidFill>
                  <a:srgbClr val="E6C99B"/>
                </a:solidFill>
              </a:defRPr>
            </a:lvl4pPr>
            <a:lvl5pPr>
              <a:defRPr sz="3000" b="0" i="1">
                <a:solidFill>
                  <a:srgbClr val="E6C99B"/>
                </a:solidFill>
              </a:defRPr>
            </a:lvl5pPr>
          </a:lstStyle>
          <a:p>
            <a:pPr lvl="0"/>
            <a:r>
              <a:rPr lang="sv-SE" dirty="0"/>
              <a:t>Klicka här för att </a:t>
            </a:r>
            <a:br>
              <a:rPr lang="sv-SE" dirty="0"/>
            </a:br>
            <a:r>
              <a:rPr lang="sv-SE" dirty="0"/>
              <a:t>ändra format på bakgrundstexten</a:t>
            </a:r>
          </a:p>
        </p:txBody>
      </p:sp>
    </p:spTree>
    <p:extLst>
      <p:ext uri="{BB962C8B-B14F-4D97-AF65-F5344CB8AC3E}">
        <p14:creationId xmlns:p14="http://schemas.microsoft.com/office/powerpoint/2010/main" val="30635182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image" Target="../media/image1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Bildobjekt 7"/>
          <p:cNvPicPr>
            <a:picLocks noChangeAspect="1"/>
          </p:cNvPicPr>
          <p:nvPr/>
        </p:nvPicPr>
        <p:blipFill>
          <a:blip r:embed="rId2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0800" y="6210000"/>
            <a:ext cx="1396800" cy="293233"/>
          </a:xfrm>
          <a:prstGeom prst="rect">
            <a:avLst/>
          </a:prstGeom>
        </p:spPr>
      </p:pic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803844" y="686594"/>
            <a:ext cx="6951600" cy="1296144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sv-SE" dirty="0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01688" y="2057400"/>
            <a:ext cx="6951364" cy="3695131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7761289" y="6295894"/>
            <a:ext cx="795940" cy="26723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800">
                <a:solidFill>
                  <a:schemeClr val="accent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2391119" y="6295894"/>
            <a:ext cx="4320000" cy="26723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800">
                <a:solidFill>
                  <a:schemeClr val="accent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sv-SE"/>
              <a:t>Utreda</a:t>
            </a:r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8408988" y="6295894"/>
            <a:ext cx="432544" cy="26723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800">
                <a:solidFill>
                  <a:schemeClr val="accent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3A1DABF-CD59-47A1-8187-10F3203EF599}" type="slidenum">
              <a:rPr lang="sv-SE" smtClean="0"/>
              <a:pPr/>
              <a:t>‹#›</a:t>
            </a:fld>
            <a:endParaRPr lang="sv-SE" dirty="0"/>
          </a:p>
        </p:txBody>
      </p:sp>
      <p:cxnSp>
        <p:nvCxnSpPr>
          <p:cNvPr id="9" name="Rak 8"/>
          <p:cNvCxnSpPr/>
          <p:nvPr/>
        </p:nvCxnSpPr>
        <p:spPr>
          <a:xfrm>
            <a:off x="-362309" y="5652398"/>
            <a:ext cx="250166" cy="0"/>
          </a:xfrm>
          <a:prstGeom prst="line">
            <a:avLst/>
          </a:prstGeom>
          <a:ln>
            <a:solidFill>
              <a:srgbClr val="002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Rak 10"/>
          <p:cNvCxnSpPr/>
          <p:nvPr/>
        </p:nvCxnSpPr>
        <p:spPr>
          <a:xfrm>
            <a:off x="-362309" y="6195324"/>
            <a:ext cx="250166" cy="0"/>
          </a:xfrm>
          <a:prstGeom prst="line">
            <a:avLst/>
          </a:prstGeom>
          <a:ln>
            <a:solidFill>
              <a:srgbClr val="002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Rak 11"/>
          <p:cNvCxnSpPr/>
          <p:nvPr/>
        </p:nvCxnSpPr>
        <p:spPr>
          <a:xfrm>
            <a:off x="-362309" y="2120322"/>
            <a:ext cx="250166" cy="0"/>
          </a:xfrm>
          <a:prstGeom prst="line">
            <a:avLst/>
          </a:prstGeom>
          <a:ln>
            <a:solidFill>
              <a:srgbClr val="002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Rak 12"/>
          <p:cNvCxnSpPr/>
          <p:nvPr/>
        </p:nvCxnSpPr>
        <p:spPr>
          <a:xfrm>
            <a:off x="-362309" y="702175"/>
            <a:ext cx="250166" cy="0"/>
          </a:xfrm>
          <a:prstGeom prst="line">
            <a:avLst/>
          </a:prstGeom>
          <a:ln>
            <a:solidFill>
              <a:srgbClr val="002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Rak 13"/>
          <p:cNvCxnSpPr/>
          <p:nvPr/>
        </p:nvCxnSpPr>
        <p:spPr>
          <a:xfrm>
            <a:off x="9264772" y="5652398"/>
            <a:ext cx="250166" cy="0"/>
          </a:xfrm>
          <a:prstGeom prst="line">
            <a:avLst/>
          </a:prstGeom>
          <a:ln>
            <a:solidFill>
              <a:srgbClr val="002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Rak 14"/>
          <p:cNvCxnSpPr/>
          <p:nvPr/>
        </p:nvCxnSpPr>
        <p:spPr>
          <a:xfrm>
            <a:off x="9264772" y="6195324"/>
            <a:ext cx="250166" cy="0"/>
          </a:xfrm>
          <a:prstGeom prst="line">
            <a:avLst/>
          </a:prstGeom>
          <a:ln>
            <a:solidFill>
              <a:srgbClr val="002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Rak 15"/>
          <p:cNvCxnSpPr/>
          <p:nvPr/>
        </p:nvCxnSpPr>
        <p:spPr>
          <a:xfrm>
            <a:off x="9264772" y="2120322"/>
            <a:ext cx="250166" cy="0"/>
          </a:xfrm>
          <a:prstGeom prst="line">
            <a:avLst/>
          </a:prstGeom>
          <a:ln>
            <a:solidFill>
              <a:srgbClr val="002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Rak 16"/>
          <p:cNvCxnSpPr/>
          <p:nvPr/>
        </p:nvCxnSpPr>
        <p:spPr>
          <a:xfrm>
            <a:off x="9264772" y="702175"/>
            <a:ext cx="250166" cy="0"/>
          </a:xfrm>
          <a:prstGeom prst="line">
            <a:avLst/>
          </a:prstGeom>
          <a:ln>
            <a:solidFill>
              <a:srgbClr val="002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Rak 17"/>
          <p:cNvCxnSpPr/>
          <p:nvPr/>
        </p:nvCxnSpPr>
        <p:spPr>
          <a:xfrm flipV="1">
            <a:off x="802586" y="-229676"/>
            <a:ext cx="0" cy="138022"/>
          </a:xfrm>
          <a:prstGeom prst="line">
            <a:avLst/>
          </a:prstGeom>
          <a:ln>
            <a:solidFill>
              <a:srgbClr val="002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Rak 18"/>
          <p:cNvCxnSpPr/>
          <p:nvPr/>
        </p:nvCxnSpPr>
        <p:spPr>
          <a:xfrm flipV="1">
            <a:off x="7751763" y="-229676"/>
            <a:ext cx="0" cy="138022"/>
          </a:xfrm>
          <a:prstGeom prst="line">
            <a:avLst/>
          </a:prstGeom>
          <a:ln>
            <a:solidFill>
              <a:srgbClr val="002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Rak 19"/>
          <p:cNvCxnSpPr/>
          <p:nvPr/>
        </p:nvCxnSpPr>
        <p:spPr>
          <a:xfrm flipV="1">
            <a:off x="802586" y="6923599"/>
            <a:ext cx="0" cy="138022"/>
          </a:xfrm>
          <a:prstGeom prst="line">
            <a:avLst/>
          </a:prstGeom>
          <a:ln>
            <a:solidFill>
              <a:srgbClr val="002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Rak 20"/>
          <p:cNvCxnSpPr/>
          <p:nvPr/>
        </p:nvCxnSpPr>
        <p:spPr>
          <a:xfrm flipV="1">
            <a:off x="7751763" y="6923599"/>
            <a:ext cx="0" cy="138022"/>
          </a:xfrm>
          <a:prstGeom prst="line">
            <a:avLst/>
          </a:prstGeom>
          <a:ln>
            <a:solidFill>
              <a:srgbClr val="002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643093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99" r:id="rId3"/>
    <p:sldLayoutId id="2147483650" r:id="rId4"/>
    <p:sldLayoutId id="2147483665" r:id="rId5"/>
    <p:sldLayoutId id="2147483661" r:id="rId6"/>
    <p:sldLayoutId id="2147483662" r:id="rId7"/>
    <p:sldLayoutId id="2147483700" r:id="rId8"/>
    <p:sldLayoutId id="2147483663" r:id="rId9"/>
    <p:sldLayoutId id="2147483664" r:id="rId10"/>
    <p:sldLayoutId id="2147483703" r:id="rId11"/>
    <p:sldLayoutId id="2147483702" r:id="rId12"/>
    <p:sldLayoutId id="2147483704" r:id="rId13"/>
    <p:sldLayoutId id="2147483667" r:id="rId14"/>
    <p:sldLayoutId id="2147483705" r:id="rId15"/>
    <p:sldLayoutId id="2147483670" r:id="rId16"/>
    <p:sldLayoutId id="2147483668" r:id="rId17"/>
    <p:sldLayoutId id="2147483707" r:id="rId18"/>
    <p:sldLayoutId id="2147483706" r:id="rId19"/>
    <p:sldLayoutId id="2147483708" r:id="rId20"/>
    <p:sldLayoutId id="2147483709" r:id="rId21"/>
    <p:sldLayoutId id="2147483666" r:id="rId22"/>
    <p:sldLayoutId id="2147483669" r:id="rId23"/>
    <p:sldLayoutId id="2147483655" r:id="rId24"/>
    <p:sldLayoutId id="2147483654" r:id="rId25"/>
  </p:sldLayoutIdLst>
  <p:hf hdr="0" dt="0"/>
  <p:txStyles>
    <p:titleStyle>
      <a:lvl1pPr algn="l" defTabSz="914400" rtl="0" eaLnBrk="1" latinLnBrk="0" hangingPunct="1">
        <a:spcBef>
          <a:spcPct val="0"/>
        </a:spcBef>
        <a:buNone/>
        <a:defRPr sz="3400" b="1" kern="1200">
          <a:solidFill>
            <a:schemeClr val="accent4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71463" indent="-271463" algn="l" defTabSz="914400" rtl="0" eaLnBrk="1" latinLnBrk="0" hangingPunct="1">
        <a:spcBef>
          <a:spcPts val="1900"/>
        </a:spcBef>
        <a:spcAft>
          <a:spcPts val="800"/>
        </a:spcAft>
        <a:buSzPct val="115000"/>
        <a:buFont typeface="Century Gothic" pitchFamily="34" charset="0"/>
        <a:buChar char="•"/>
        <a:defRPr sz="1900" b="1" kern="1200">
          <a:solidFill>
            <a:schemeClr val="accent4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520700" indent="-234950" algn="l" defTabSz="914400" rtl="0" eaLnBrk="1" latinLnBrk="0" hangingPunct="1">
        <a:spcBef>
          <a:spcPts val="0"/>
        </a:spcBef>
        <a:spcAft>
          <a:spcPts val="800"/>
        </a:spcAft>
        <a:buFont typeface="Arial" pitchFamily="34" charset="0"/>
        <a:buChar char="–"/>
        <a:defRPr sz="1900" b="0" kern="1200">
          <a:solidFill>
            <a:schemeClr val="accent4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711200" indent="-171450" algn="l" defTabSz="914400" rtl="0" eaLnBrk="1" latinLnBrk="0" hangingPunct="1">
        <a:spcBef>
          <a:spcPts val="0"/>
        </a:spcBef>
        <a:spcAft>
          <a:spcPts val="800"/>
        </a:spcAft>
        <a:buFont typeface="Arial" pitchFamily="34" charset="0"/>
        <a:buChar char="•"/>
        <a:defRPr sz="1600" b="0" kern="1200">
          <a:solidFill>
            <a:schemeClr val="accent4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920750" indent="-196850" algn="l" defTabSz="914400" rtl="0" eaLnBrk="1" latinLnBrk="0" hangingPunct="1">
        <a:spcBef>
          <a:spcPts val="0"/>
        </a:spcBef>
        <a:spcAft>
          <a:spcPts val="800"/>
        </a:spcAft>
        <a:buFont typeface="Arial" pitchFamily="34" charset="0"/>
        <a:buChar char="–"/>
        <a:defRPr sz="1400" b="0" kern="1200">
          <a:solidFill>
            <a:schemeClr val="accent4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1073150" indent="-146050" algn="l" defTabSz="914400" rtl="0" eaLnBrk="1" latinLnBrk="0" hangingPunct="1">
        <a:spcBef>
          <a:spcPts val="0"/>
        </a:spcBef>
        <a:spcAft>
          <a:spcPts val="800"/>
        </a:spcAft>
        <a:buFont typeface="Arial" pitchFamily="34" charset="0"/>
        <a:buChar char="•"/>
        <a:defRPr sz="1200" b="0" kern="1200">
          <a:solidFill>
            <a:schemeClr val="accent4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 1"/>
          <p:cNvSpPr>
            <a:spLocks noGrp="1"/>
          </p:cNvSpPr>
          <p:nvPr>
            <p:ph type="pic" sz="quarter" idx="13"/>
          </p:nvPr>
        </p:nvSpPr>
        <p:spPr>
          <a:solidFill>
            <a:srgbClr val="3DB7E4"/>
          </a:solidFill>
        </p:spPr>
      </p:sp>
      <p:sp>
        <p:nvSpPr>
          <p:cNvPr id="3" name="Rubrik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SE" sz="3600" dirty="0"/>
              <a:t>Skriva så fler förstår</a:t>
            </a:r>
            <a:br>
              <a:rPr lang="sv-SE" sz="3600" dirty="0"/>
            </a:br>
            <a:r>
              <a:rPr lang="sv-SE" sz="3600" b="0" dirty="0"/>
              <a:t>Deltagarmaterial</a:t>
            </a:r>
            <a:endParaRPr lang="sv-SE" b="0" dirty="0"/>
          </a:p>
        </p:txBody>
      </p:sp>
    </p:spTree>
    <p:extLst>
      <p:ext uri="{BB962C8B-B14F-4D97-AF65-F5344CB8AC3E}">
        <p14:creationId xmlns:p14="http://schemas.microsoft.com/office/powerpoint/2010/main" val="6566516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Formulera om meningarna </a:t>
            </a:r>
            <a:br>
              <a:rPr lang="sv-SE" dirty="0"/>
            </a:br>
            <a:r>
              <a:rPr lang="sv-SE" dirty="0"/>
              <a:t>så att de blir enklare att förstå</a:t>
            </a:r>
            <a:br>
              <a:rPr lang="sv-SE" dirty="0"/>
            </a:br>
            <a:endParaRPr lang="sv-SE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Utreda</a:t>
            </a:r>
            <a:endParaRPr lang="sv-SE" dirty="0"/>
          </a:p>
        </p:txBody>
      </p:sp>
      <p:sp>
        <p:nvSpPr>
          <p:cNvPr id="5" name="Platshållare för innehåll 4"/>
          <p:cNvSpPr>
            <a:spLocks noGrp="1"/>
          </p:cNvSpPr>
          <p:nvPr>
            <p:ph sz="quarter" idx="13"/>
          </p:nvPr>
        </p:nvSpPr>
        <p:spPr>
          <a:xfrm>
            <a:off x="801687" y="2059200"/>
            <a:ext cx="7755541" cy="3708400"/>
          </a:xfrm>
        </p:spPr>
        <p:txBody>
          <a:bodyPr/>
          <a:lstStyle/>
          <a:p>
            <a:pPr marL="270000" indent="-270000">
              <a:buFont typeface="+mj-lt"/>
              <a:buAutoNum type="arabicPeriod"/>
            </a:pPr>
            <a:r>
              <a:rPr lang="sv-SE" sz="1400" dirty="0"/>
              <a:t>Det är viktigt att tillse att…</a:t>
            </a:r>
          </a:p>
          <a:p>
            <a:pPr marL="270000" indent="-270000">
              <a:buFont typeface="+mj-lt"/>
              <a:buAutoNum type="arabicPeriod"/>
            </a:pPr>
            <a:r>
              <a:rPr lang="sv-SE" sz="1400" dirty="0"/>
              <a:t>Vid mötet närvarade X och Y.</a:t>
            </a:r>
          </a:p>
          <a:p>
            <a:pPr marL="270000" indent="-270000">
              <a:buFont typeface="+mj-lt"/>
              <a:buAutoNum type="arabicPeriod"/>
            </a:pPr>
            <a:r>
              <a:rPr lang="sv-SE" sz="1400" dirty="0"/>
              <a:t>Kalles relation till sin mamma är sporadisk och Kalle har upplevt kontinuitetsbrott i </a:t>
            </a:r>
            <a:br>
              <a:rPr lang="sv-SE" sz="1400" dirty="0"/>
            </a:br>
            <a:r>
              <a:rPr lang="sv-SE" sz="1400" dirty="0"/>
              <a:t>relationen till sin pappa då de för närvarande inte har kontakt. </a:t>
            </a:r>
          </a:p>
          <a:p>
            <a:pPr marL="270000" indent="-270000">
              <a:buFont typeface="+mj-lt"/>
              <a:buAutoNum type="arabicPeriod"/>
            </a:pPr>
            <a:r>
              <a:rPr lang="sv-SE" sz="1400" dirty="0"/>
              <a:t>Det finns inga avvikelser gällande Lisas tillväxt och BVC har ingen oro för Lisas hälsa.  </a:t>
            </a:r>
          </a:p>
          <a:p>
            <a:pPr marL="270000" indent="-270000">
              <a:buFont typeface="+mj-lt"/>
              <a:buAutoNum type="arabicPeriod"/>
            </a:pPr>
            <a:r>
              <a:rPr lang="sv-SE" sz="1400" dirty="0"/>
              <a:t>Samtal med föräldrarna sker på socialtjänsten.</a:t>
            </a:r>
          </a:p>
          <a:p>
            <a:pPr marL="270000" indent="-270000">
              <a:buFont typeface="+mj-lt"/>
              <a:buAutoNum type="arabicPeriod"/>
            </a:pPr>
            <a:r>
              <a:rPr lang="sv-SE" sz="1400" dirty="0"/>
              <a:t>…när Kalle har umgänge med sin modern.</a:t>
            </a:r>
          </a:p>
          <a:p>
            <a:pPr marL="270000" indent="-270000">
              <a:buFont typeface="+mj-lt"/>
              <a:buAutoNum type="arabicPeriod"/>
            </a:pPr>
            <a:r>
              <a:rPr lang="sv-SE" sz="1400" dirty="0"/>
              <a:t>Bedömning görs att föräldrarna tillsammans med nätverk har förmåga till att detta </a:t>
            </a:r>
            <a:br>
              <a:rPr lang="sv-SE" sz="1400" dirty="0"/>
            </a:br>
            <a:r>
              <a:rPr lang="sv-SE" sz="1400" dirty="0"/>
              <a:t>behov tillgodoses.</a:t>
            </a:r>
          </a:p>
          <a:p>
            <a:pPr marL="270000" indent="-270000">
              <a:buFont typeface="+mj-lt"/>
              <a:buAutoNum type="arabicPeriod"/>
            </a:pPr>
            <a:r>
              <a:rPr lang="sv-SE" sz="1400" dirty="0"/>
              <a:t>Insats som syftar till att ge stöd för att Lisa ska få kunskap om mammas psykiska ohälsa </a:t>
            </a:r>
            <a:br>
              <a:rPr lang="sv-SE" sz="1400" dirty="0"/>
            </a:br>
            <a:r>
              <a:rPr lang="sv-SE" sz="1400" dirty="0"/>
              <a:t>har övervägts. </a:t>
            </a:r>
          </a:p>
          <a:p>
            <a:pPr marL="270000" indent="-270000">
              <a:buFont typeface="+mj-lt"/>
              <a:buAutoNum type="arabicPeriod"/>
            </a:pPr>
            <a:r>
              <a:rPr lang="sv-SE" sz="1400" dirty="0"/>
              <a:t>Utredaren har varit på hembesök hos Kalle och samtalat med honom samt fadern</a:t>
            </a:r>
            <a:r>
              <a:rPr lang="sv-SE" sz="1600" dirty="0"/>
              <a:t>.</a:t>
            </a:r>
          </a:p>
          <a:p>
            <a:endParaRPr lang="sv-SE" dirty="0"/>
          </a:p>
        </p:txBody>
      </p:sp>
      <p:pic>
        <p:nvPicPr>
          <p:cNvPr id="8" name="Bildobjekt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84253" y="680657"/>
            <a:ext cx="1183285" cy="11004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94528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F23BADC-D833-4FC3-BC1A-AECF1E241D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Förslag att jämföra med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3D1B1651-1CD5-49E1-B877-E8288F8DCAA3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801688" y="2059200"/>
            <a:ext cx="6959600" cy="4087887"/>
          </a:xfrm>
        </p:spPr>
        <p:txBody>
          <a:bodyPr>
            <a:noAutofit/>
          </a:bodyPr>
          <a:lstStyle/>
          <a:p>
            <a:pPr marL="228600" indent="-228600">
              <a:buFont typeface="+mj-lt"/>
              <a:buAutoNum type="arabicPeriod"/>
            </a:pPr>
            <a:r>
              <a:rPr lang="sv-SE" sz="1400" b="0" dirty="0"/>
              <a:t>Det är viktigt att se till att…</a:t>
            </a:r>
          </a:p>
          <a:p>
            <a:pPr marL="228600" indent="-228600">
              <a:buFont typeface="+mj-lt"/>
              <a:buAutoNum type="arabicPeriod"/>
            </a:pPr>
            <a:r>
              <a:rPr lang="sv-SE" sz="1400" b="0" dirty="0"/>
              <a:t>X och Y var med på mötet. </a:t>
            </a:r>
          </a:p>
          <a:p>
            <a:pPr marL="228600" indent="-228600">
              <a:buFont typeface="+mj-lt"/>
              <a:buAutoNum type="arabicPeriod"/>
            </a:pPr>
            <a:r>
              <a:rPr lang="sv-SE" sz="1400" b="0" dirty="0"/>
              <a:t>Kalles och mammas relation är oregelbunden. Kalle har just nu ingen kontakt </a:t>
            </a:r>
            <a:br>
              <a:rPr lang="sv-SE" sz="1400" b="0" dirty="0"/>
            </a:br>
            <a:r>
              <a:rPr lang="sv-SE" sz="1400" b="0" dirty="0"/>
              <a:t>med sin pappa. </a:t>
            </a:r>
          </a:p>
          <a:p>
            <a:pPr marL="228600" indent="-228600">
              <a:buFont typeface="+mj-lt"/>
              <a:buAutoNum type="arabicPeriod"/>
            </a:pPr>
            <a:r>
              <a:rPr lang="sv-SE" sz="1400" b="0" dirty="0"/>
              <a:t>Lisa växer normalt och barnavårdscentralen har ingen oro för Lisas hälsa. </a:t>
            </a:r>
          </a:p>
          <a:p>
            <a:pPr marL="228600" indent="-228600">
              <a:buFont typeface="+mj-lt"/>
              <a:buAutoNum type="arabicPeriod"/>
            </a:pPr>
            <a:r>
              <a:rPr lang="sv-SE" sz="1400" b="0" dirty="0"/>
              <a:t>Utredaren pratar med föräldrarna på socialtjänstens kontor.</a:t>
            </a:r>
          </a:p>
          <a:p>
            <a:pPr marL="228600" indent="-228600">
              <a:buFont typeface="+mj-lt"/>
              <a:buAutoNum type="arabicPeriod"/>
            </a:pPr>
            <a:r>
              <a:rPr lang="sv-SE" sz="1400" b="0" dirty="0"/>
              <a:t>…när Kalle träffar sin mamma.</a:t>
            </a:r>
          </a:p>
          <a:p>
            <a:pPr marL="228600" indent="-228600">
              <a:buFont typeface="+mj-lt"/>
              <a:buAutoNum type="arabicPeriod"/>
            </a:pPr>
            <a:r>
              <a:rPr lang="sv-SE" sz="1400" b="0" dirty="0"/>
              <a:t>Utredaren/Vi/Jag bedömer att föräldrarna tillsammans med nätverket kan tillgodose/uppfylla detta behov. </a:t>
            </a:r>
          </a:p>
          <a:p>
            <a:pPr marL="228600" indent="-228600">
              <a:buFont typeface="+mj-lt"/>
              <a:buAutoNum type="arabicPeriod"/>
            </a:pPr>
            <a:r>
              <a:rPr lang="sv-SE" sz="1400" b="0" dirty="0"/>
              <a:t>Utredaren/Jag/Socialtjänsten har övervägt att ge stöd för att Lisa ska få </a:t>
            </a:r>
            <a:br>
              <a:rPr lang="sv-SE" sz="1400" b="0" dirty="0"/>
            </a:br>
            <a:r>
              <a:rPr lang="sv-SE" sz="1400" b="0" dirty="0"/>
              <a:t>kunskap om mammas psykiska ohälsa.</a:t>
            </a:r>
          </a:p>
          <a:p>
            <a:pPr marL="228600" indent="-228600">
              <a:buFont typeface="+mj-lt"/>
              <a:buAutoNum type="arabicPeriod"/>
            </a:pPr>
            <a:r>
              <a:rPr lang="sv-SE" sz="1400" b="0" dirty="0"/>
              <a:t>Utredaren har träffat Kalle i hemmet och pratat med honom och pappan.</a:t>
            </a:r>
          </a:p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endParaRPr lang="sv-SE" sz="1400" dirty="0"/>
          </a:p>
        </p:txBody>
      </p:sp>
      <p:sp>
        <p:nvSpPr>
          <p:cNvPr id="7" name="Platshållare för sidfot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Utreda</a:t>
            </a:r>
            <a:endParaRPr lang="sv-SE" dirty="0"/>
          </a:p>
        </p:txBody>
      </p:sp>
      <p:pic>
        <p:nvPicPr>
          <p:cNvPr id="6" name="Bildobjekt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84253" y="680657"/>
            <a:ext cx="1183285" cy="11004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1251438"/>
      </p:ext>
    </p:extLst>
  </p:cSld>
  <p:clrMapOvr>
    <a:masterClrMapping/>
  </p:clrMapOvr>
</p:sld>
</file>

<file path=ppt/theme/theme1.xml><?xml version="1.0" encoding="utf-8"?>
<a:theme xmlns:a="http://schemas.openxmlformats.org/drawingml/2006/main" name="SoS-PPT-svensk-150922">
  <a:themeElements>
    <a:clrScheme name="Anpassat 4">
      <a:dk1>
        <a:srgbClr val="000000"/>
      </a:dk1>
      <a:lt1>
        <a:srgbClr val="DAD7CB"/>
      </a:lt1>
      <a:dk2>
        <a:srgbClr val="8D6E97"/>
      </a:dk2>
      <a:lt2>
        <a:srgbClr val="4A7729"/>
      </a:lt2>
      <a:accent1>
        <a:srgbClr val="A6BCC6"/>
      </a:accent1>
      <a:accent2>
        <a:srgbClr val="7D9AAA"/>
      </a:accent2>
      <a:accent3>
        <a:srgbClr val="D3BF96"/>
      </a:accent3>
      <a:accent4>
        <a:srgbClr val="002B45"/>
      </a:accent4>
      <a:accent5>
        <a:srgbClr val="857363"/>
      </a:accent5>
      <a:accent6>
        <a:srgbClr val="452325"/>
      </a:accent6>
      <a:hlink>
        <a:srgbClr val="000000"/>
      </a:hlink>
      <a:folHlink>
        <a:srgbClr val="00000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DAD7CB"/>
        </a:solidFill>
        <a:ln>
          <a:noFill/>
        </a:ln>
      </a:spPr>
      <a:bodyPr rtlCol="0" anchor="ctr"/>
      <a:lstStyle>
        <a:defPPr algn="ctr">
          <a:defRPr sz="1900" dirty="0" smtClean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square" rtlCol="0">
        <a:spAutoFit/>
      </a:bodyPr>
      <a:lstStyle>
        <a:defPPr>
          <a:defRPr sz="1900" smtClean="0"/>
        </a:defPPr>
      </a:lstStyle>
    </a:txDef>
  </a:objectDefaults>
  <a:extraClrSchemeLst/>
  <a:custClrLst>
    <a:custClr name="Beige Diagrambakgrund">
      <a:srgbClr val="DAD7CB"/>
    </a:custClr>
    <a:custClr name="Mörkbeige">
      <a:srgbClr val="D3BF96"/>
    </a:custClr>
    <a:custClr>
      <a:srgbClr val="AAA38E"/>
    </a:custClr>
    <a:custClr name="Brun">
      <a:srgbClr val="857363"/>
    </a:custClr>
    <a:custClr name="Mellanbrun">
      <a:srgbClr val="6D5047"/>
    </a:custClr>
    <a:custClr name="Mörkbrun">
      <a:srgbClr val="452325"/>
    </a:custClr>
    <a:custClr name="Vit">
      <a:srgbClr val="FFFFFF"/>
    </a:custClr>
    <a:custClr name="Vit">
      <a:srgbClr val="FFFFFF"/>
    </a:custClr>
    <a:custClr name="Svart">
      <a:srgbClr val="000000"/>
    </a:custClr>
    <a:custClr name="Vit">
      <a:srgbClr val="FFFFFF"/>
    </a:custClr>
    <a:custClr name="Ljusblå">
      <a:srgbClr val="E0E6E6"/>
    </a:custClr>
    <a:custClr name="Isblå">
      <a:srgbClr val="A6BCC6"/>
    </a:custClr>
    <a:custClr name="Ljus blågrå">
      <a:srgbClr val="A5ACAF"/>
    </a:custClr>
    <a:custClr name="Blågrå">
      <a:srgbClr val="7D9AAA"/>
    </a:custClr>
    <a:custClr name="Mörk blågrå">
      <a:srgbClr val="51626F"/>
    </a:custClr>
    <a:custClr name="Mörkblå">
      <a:srgbClr val="002B45"/>
    </a:custClr>
    <a:custClr name="Vit">
      <a:srgbClr val="FFFFFF"/>
    </a:custClr>
    <a:custClr name="Accentfärg orange">
      <a:srgbClr val="ED8B00"/>
    </a:custClr>
    <a:custClr name="Accentfärg turkos">
      <a:srgbClr val="3DB7E4"/>
    </a:custClr>
    <a:custClr name="Accentfärg grön">
      <a:srgbClr val="3F9C35"/>
    </a:custClr>
    <a:custClr name="Diagramfärg Riket 251/230/204">
      <a:srgbClr val="FBE6CC"/>
    </a:custClr>
    <a:custClr name="Diagramfärg Riket 246/205/153">
      <a:srgbClr val="F6CD99"/>
    </a:custClr>
    <a:custClr name="Diagramfärg Riket 242/181/102">
      <a:srgbClr val="F2B566"/>
    </a:custClr>
    <a:custClr name="Diagramfärg Riket Huvudfärg">
      <a:srgbClr val="ED8B00"/>
    </a:custClr>
    <a:custClr name="Diagramfärg Riket 175/98/10">
      <a:srgbClr val="AF620A"/>
    </a:custClr>
    <a:custClr name="Diagramfärg Riket 117/66/0">
      <a:srgbClr val="754200"/>
    </a:custClr>
    <a:custClr name="Vit">
      <a:srgbClr val="FFFFFF"/>
    </a:custClr>
    <a:custClr name="Diagramfärg Riket Huvudfärg">
      <a:srgbClr val="ED8B00"/>
    </a:custClr>
    <a:custClr name="Diagramfärg alarmerande händelse">
      <a:srgbClr val="BA0C2F"/>
    </a:custClr>
    <a:custClr name="Beige Diagrambakgrund">
      <a:srgbClr val="DAD7CB"/>
    </a:custClr>
    <a:custClr name="Diagramfärg män 218/237/203">
      <a:srgbClr val="DAEDCB"/>
    </a:custClr>
    <a:custClr name="Diagramfärg män 180/219/151">
      <a:srgbClr val="B4DB97"/>
    </a:custClr>
    <a:custClr name="Diagramfärg män 142/201/99">
      <a:srgbClr val="8EC963"/>
    </a:custClr>
    <a:custClr name="Diagramfärg män Huvudfärg">
      <a:srgbClr val="4A7729"/>
    </a:custClr>
    <a:custClr name="Diagramfärg män 55/88/31">
      <a:srgbClr val="3B581F"/>
    </a:custClr>
    <a:custClr name="Diagramfärg män 36/58/20">
      <a:srgbClr val="243A14"/>
    </a:custClr>
    <a:custClr name="Vit">
      <a:srgbClr val="FFFFFF"/>
    </a:custClr>
    <a:custClr name="Diagramfärg män Huvudfärg">
      <a:srgbClr val="4A7729"/>
    </a:custClr>
    <a:custClr name="Vit">
      <a:srgbClr val="FFFFFF"/>
    </a:custClr>
    <a:custClr name="Vit">
      <a:srgbClr val="FFFFFF"/>
    </a:custClr>
    <a:custClr name="Diagramfärg kvinnor 232/225/234">
      <a:srgbClr val="E8E1EA"/>
    </a:custClr>
    <a:custClr name="Diagramfärg kvinnor 209/197/214">
      <a:srgbClr val="D1C5D6"/>
    </a:custClr>
    <a:custClr name="Diagramfärg kvinnor 186/167/192">
      <a:srgbClr val="BAA7C0"/>
    </a:custClr>
    <a:custClr name="Diagramfärg kvinnor Huvudfärg">
      <a:srgbClr val="8D6E97"/>
    </a:custClr>
    <a:custClr name="Diagramfärg kvinnor 106/82/114">
      <a:srgbClr val="6A5272"/>
    </a:custClr>
    <a:custClr name="Diagramfärg kvinnor 70/54/75">
      <a:srgbClr val="46364B"/>
    </a:custClr>
    <a:custClr name="Vit">
      <a:srgbClr val="FFFFFF"/>
    </a:custClr>
    <a:custClr name="Diagramfärg kvinnor huvudfärg">
      <a:srgbClr val="8D6E97"/>
    </a:custClr>
    <a:custClr name="Vit">
      <a:srgbClr val="FFFFFF"/>
    </a:custClr>
    <a:custClr name="Vit">
      <a:srgbClr val="FFFFFF"/>
    </a:custClr>
  </a:custClrLst>
  <a:extLst>
    <a:ext uri="{05A4C25C-085E-4340-85A3-A5531E510DB2}">
      <thm15:themeFamily xmlns:thm15="http://schemas.microsoft.com/office/thememl/2012/main" name="SoS PPT-sve.potx" id="{E25BEABA-F5FF-4E97-873F-DB82715E8840}" vid="{9F60E1E5-9C3A-46AD-8AA9-D23F8B1475EC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SoS PPT-sve</Template>
  <TotalTime>266</TotalTime>
  <Words>296</Words>
  <Application>Microsoft Office PowerPoint</Application>
  <PresentationFormat>Bildspel på skärmen (4:3)</PresentationFormat>
  <Paragraphs>28</Paragraphs>
  <Slides>3</Slides>
  <Notes>3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3</vt:i4>
      </vt:variant>
    </vt:vector>
  </HeadingPairs>
  <TitlesOfParts>
    <vt:vector size="7" baseType="lpstr">
      <vt:lpstr>Arial</vt:lpstr>
      <vt:lpstr>Calibri</vt:lpstr>
      <vt:lpstr>Century Gothic</vt:lpstr>
      <vt:lpstr>SoS-PPT-svensk-150922</vt:lpstr>
      <vt:lpstr>Skriva så fler förstår Deltagarmaterial</vt:lpstr>
      <vt:lpstr>Formulera om meningarna  så att de blir enklare att förstå </vt:lpstr>
      <vt:lpstr>Förslag att jämföra med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Socialstyrelsens Powerpointmall</dc:title>
  <dc:creator>Johansson, Pernilla</dc:creator>
  <cp:keywords>class='Open'</cp:keywords>
  <cp:lastModifiedBy>Linda Öberg</cp:lastModifiedBy>
  <cp:revision>22</cp:revision>
  <cp:lastPrinted>2015-05-08T11:44:01Z</cp:lastPrinted>
  <dcterms:created xsi:type="dcterms:W3CDTF">2020-02-18T10:18:24Z</dcterms:created>
  <dcterms:modified xsi:type="dcterms:W3CDTF">2020-05-05T10:55:41Z</dcterms:modified>
</cp:coreProperties>
</file>