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50"/>
  </p:notesMasterIdLst>
  <p:handoutMasterIdLst>
    <p:handoutMasterId r:id="rId51"/>
  </p:handoutMasterIdLst>
  <p:sldIdLst>
    <p:sldId id="366" r:id="rId2"/>
    <p:sldId id="316" r:id="rId3"/>
    <p:sldId id="317" r:id="rId4"/>
    <p:sldId id="318" r:id="rId5"/>
    <p:sldId id="319" r:id="rId6"/>
    <p:sldId id="320" r:id="rId7"/>
    <p:sldId id="321" r:id="rId8"/>
    <p:sldId id="322" r:id="rId9"/>
    <p:sldId id="323" r:id="rId10"/>
    <p:sldId id="324" r:id="rId11"/>
    <p:sldId id="325" r:id="rId12"/>
    <p:sldId id="326" r:id="rId13"/>
    <p:sldId id="327" r:id="rId14"/>
    <p:sldId id="328" r:id="rId15"/>
    <p:sldId id="329" r:id="rId16"/>
    <p:sldId id="372" r:id="rId17"/>
    <p:sldId id="371" r:id="rId18"/>
    <p:sldId id="370" r:id="rId19"/>
    <p:sldId id="369" r:id="rId20"/>
    <p:sldId id="368" r:id="rId21"/>
    <p:sldId id="367" r:id="rId22"/>
    <p:sldId id="336" r:id="rId23"/>
    <p:sldId id="337" r:id="rId24"/>
    <p:sldId id="338" r:id="rId25"/>
    <p:sldId id="340" r:id="rId26"/>
    <p:sldId id="341" r:id="rId27"/>
    <p:sldId id="342" r:id="rId28"/>
    <p:sldId id="343" r:id="rId29"/>
    <p:sldId id="344" r:id="rId30"/>
    <p:sldId id="345" r:id="rId31"/>
    <p:sldId id="346" r:id="rId32"/>
    <p:sldId id="347" r:id="rId33"/>
    <p:sldId id="349" r:id="rId34"/>
    <p:sldId id="350" r:id="rId35"/>
    <p:sldId id="352" r:id="rId36"/>
    <p:sldId id="353" r:id="rId37"/>
    <p:sldId id="354" r:id="rId38"/>
    <p:sldId id="355" r:id="rId39"/>
    <p:sldId id="356" r:id="rId40"/>
    <p:sldId id="357" r:id="rId41"/>
    <p:sldId id="358" r:id="rId42"/>
    <p:sldId id="359" r:id="rId43"/>
    <p:sldId id="360" r:id="rId44"/>
    <p:sldId id="361" r:id="rId45"/>
    <p:sldId id="362" r:id="rId46"/>
    <p:sldId id="363" r:id="rId47"/>
    <p:sldId id="364" r:id="rId48"/>
    <p:sldId id="373" r:id="rId49"/>
  </p:sldIdLst>
  <p:sldSz cx="9144000" cy="6858000" type="screen4x3"/>
  <p:notesSz cx="6781800" cy="9926638"/>
  <p:defaultTex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256">
          <p15:clr>
            <a:srgbClr val="A4A3A4"/>
          </p15:clr>
        </p15:guide>
        <p15:guide id="2" orient="horz" pos="3908">
          <p15:clr>
            <a:srgbClr val="A4A3A4"/>
          </p15:clr>
        </p15:guide>
        <p15:guide id="3" orient="horz" pos="3566">
          <p15:clr>
            <a:srgbClr val="A4A3A4"/>
          </p15:clr>
        </p15:guide>
        <p15:guide id="4" orient="horz" pos="1341">
          <p15:clr>
            <a:srgbClr val="A4A3A4"/>
          </p15:clr>
        </p15:guide>
        <p15:guide id="5" orient="horz" pos="443">
          <p15:clr>
            <a:srgbClr val="A4A3A4"/>
          </p15:clr>
        </p15:guide>
        <p15:guide id="6" pos="511">
          <p15:clr>
            <a:srgbClr val="A4A3A4"/>
          </p15:clr>
        </p15:guide>
        <p15:guide id="7" pos="4889">
          <p15:clr>
            <a:srgbClr val="A4A3A4"/>
          </p15:clr>
        </p15:guide>
        <p15:guide id="8" pos="2143">
          <p15:clr>
            <a:srgbClr val="A4A3A4"/>
          </p15:clr>
        </p15:guide>
      </p15:sldGuideLst>
    </p:ext>
    <p:ext uri="{2D200454-40CA-4A62-9FC3-DE9A4176ACB9}">
      <p15:notesGuideLst xmlns:p15="http://schemas.microsoft.com/office/powerpoint/2012/main">
        <p15:guide id="1" orient="horz" pos="3126">
          <p15:clr>
            <a:srgbClr val="A4A3A4"/>
          </p15:clr>
        </p15:guide>
        <p15:guide id="2" pos="2136">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gåker, Eva" initials="AE" lastIdx="58" clrIdx="0">
    <p:extLst>
      <p:ext uri="{19B8F6BF-5375-455C-9EA6-DF929625EA0E}">
        <p15:presenceInfo xmlns:p15="http://schemas.microsoft.com/office/powerpoint/2012/main" userId="S-1-5-21-2075942658-1792417684-393963531-20547" providerId="AD"/>
      </p:ext>
    </p:extLst>
  </p:cmAuthor>
  <p:cmAuthor id="2" name="Östergren, Cecilia" initials="ÖC" lastIdx="5" clrIdx="1">
    <p:extLst>
      <p:ext uri="{19B8F6BF-5375-455C-9EA6-DF929625EA0E}">
        <p15:presenceInfo xmlns:p15="http://schemas.microsoft.com/office/powerpoint/2012/main" userId="S-1-5-21-2075942658-1792417684-393963531-29036" providerId="AD"/>
      </p:ext>
    </p:extLst>
  </p:cmAuthor>
  <p:cmAuthor id="3" name="Kågström, Eva" initials="KE" lastIdx="3" clrIdx="2">
    <p:extLst>
      <p:ext uri="{19B8F6BF-5375-455C-9EA6-DF929625EA0E}">
        <p15:presenceInfo xmlns:p15="http://schemas.microsoft.com/office/powerpoint/2012/main" userId="S-1-5-21-2075942658-1792417684-393963531-30966"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21E4AEA4-8DFA-4A89-87EB-49C32662AFE0}">
  <a:tblStyle styleId="{5C22544A-7EE6-4342-B048-85BDC9FD1C3A}" styleName="Mellanmörkt format 2 - Dekorfärg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Inget format, inget rutnät">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EB9631B5-78F2-41C9-869B-9F39066F8104}" styleName="Mellanmörkt format 3 - Dekorfärg 4">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4"/>
          </a:solidFill>
        </a:fill>
      </a:tcStyle>
    </a:lastCol>
    <a:firstCol>
      <a:tcTxStyle b="on">
        <a:fontRef idx="minor">
          <a:scrgbClr r="0" g="0" b="0"/>
        </a:fontRef>
        <a:schemeClr val="lt1"/>
      </a:tcTxStyle>
      <a:tcStyle>
        <a:tcBdr/>
        <a:fill>
          <a:solidFill>
            <a:schemeClr val="accent4"/>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4"/>
          </a:solidFill>
        </a:fill>
      </a:tcStyle>
    </a:firstRow>
  </a:tblStyle>
  <a:tblStyle styleId="{21E4AEA4-8DFA-4A89-87EB-49C32662AFE0}" styleName="Mellanmörkt format 2 - Dekorfärg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987" autoAdjust="0"/>
    <p:restoredTop sz="76429" autoAdjust="0"/>
  </p:normalViewPr>
  <p:slideViewPr>
    <p:cSldViewPr snapToGrid="0" showGuides="1">
      <p:cViewPr varScale="1">
        <p:scale>
          <a:sx n="66" d="100"/>
          <a:sy n="66" d="100"/>
        </p:scale>
        <p:origin x="1834" y="-24"/>
      </p:cViewPr>
      <p:guideLst>
        <p:guide orient="horz" pos="1256"/>
        <p:guide orient="horz" pos="3908"/>
        <p:guide orient="horz" pos="3566"/>
        <p:guide orient="horz" pos="1341"/>
        <p:guide orient="horz" pos="443"/>
        <p:guide pos="511"/>
        <p:guide pos="4889"/>
        <p:guide pos="2143"/>
      </p:guideLst>
    </p:cSldViewPr>
  </p:slideViewPr>
  <p:notesTextViewPr>
    <p:cViewPr>
      <p:scale>
        <a:sx n="1" d="1"/>
        <a:sy n="1" d="1"/>
      </p:scale>
      <p:origin x="0" y="0"/>
    </p:cViewPr>
  </p:notesTextViewPr>
  <p:sorterViewPr>
    <p:cViewPr>
      <p:scale>
        <a:sx n="100" d="100"/>
        <a:sy n="100" d="100"/>
      </p:scale>
      <p:origin x="0" y="0"/>
    </p:cViewPr>
  </p:sorterViewPr>
  <p:notesViewPr>
    <p:cSldViewPr snapToGrid="0">
      <p:cViewPr varScale="1">
        <p:scale>
          <a:sx n="93" d="100"/>
          <a:sy n="93" d="100"/>
        </p:scale>
        <p:origin x="-3732" y="-102"/>
      </p:cViewPr>
      <p:guideLst>
        <p:guide orient="horz" pos="3126"/>
        <p:guide pos="2136"/>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notesMaster" Target="notesMasters/notesMaster1.xml"/><Relationship Id="rId55"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handoutMaster" Target="handoutMasters/handoutMaster1.xml"/><Relationship Id="rId3" Type="http://schemas.openxmlformats.org/officeDocument/2006/relationships/slide" Target="slides/slide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sidhuvud 1"/>
          <p:cNvSpPr>
            <a:spLocks noGrp="1"/>
          </p:cNvSpPr>
          <p:nvPr>
            <p:ph type="hdr" sz="quarter"/>
          </p:nvPr>
        </p:nvSpPr>
        <p:spPr>
          <a:xfrm>
            <a:off x="0" y="0"/>
            <a:ext cx="2938463" cy="496888"/>
          </a:xfrm>
          <a:prstGeom prst="rect">
            <a:avLst/>
          </a:prstGeom>
        </p:spPr>
        <p:txBody>
          <a:bodyPr vert="horz" lIns="91440" tIns="45720" rIns="91440" bIns="45720" rtlCol="0"/>
          <a:lstStyle>
            <a:lvl1pPr algn="l">
              <a:defRPr sz="1200"/>
            </a:lvl1pPr>
          </a:lstStyle>
          <a:p>
            <a:endParaRPr lang="sv-SE"/>
          </a:p>
        </p:txBody>
      </p:sp>
      <p:sp>
        <p:nvSpPr>
          <p:cNvPr id="3" name="Platshållare för datum 2"/>
          <p:cNvSpPr>
            <a:spLocks noGrp="1"/>
          </p:cNvSpPr>
          <p:nvPr>
            <p:ph type="dt" sz="quarter" idx="1"/>
          </p:nvPr>
        </p:nvSpPr>
        <p:spPr>
          <a:xfrm>
            <a:off x="3841750" y="0"/>
            <a:ext cx="2938463" cy="496888"/>
          </a:xfrm>
          <a:prstGeom prst="rect">
            <a:avLst/>
          </a:prstGeom>
        </p:spPr>
        <p:txBody>
          <a:bodyPr vert="horz" lIns="91440" tIns="45720" rIns="91440" bIns="45720" rtlCol="0"/>
          <a:lstStyle>
            <a:lvl1pPr algn="r">
              <a:defRPr sz="1200"/>
            </a:lvl1pPr>
          </a:lstStyle>
          <a:p>
            <a:fld id="{2626941D-6ED6-4480-B48D-D720ADA45BFB}" type="datetimeFigureOut">
              <a:rPr lang="sv-SE" smtClean="0"/>
              <a:t>2022-03-31</a:t>
            </a:fld>
            <a:endParaRPr lang="sv-SE"/>
          </a:p>
        </p:txBody>
      </p:sp>
      <p:sp>
        <p:nvSpPr>
          <p:cNvPr id="4" name="Platshållare för sidfot 3"/>
          <p:cNvSpPr>
            <a:spLocks noGrp="1"/>
          </p:cNvSpPr>
          <p:nvPr>
            <p:ph type="ftr" sz="quarter" idx="2"/>
          </p:nvPr>
        </p:nvSpPr>
        <p:spPr>
          <a:xfrm>
            <a:off x="0" y="9428163"/>
            <a:ext cx="2938463" cy="496887"/>
          </a:xfrm>
          <a:prstGeom prst="rect">
            <a:avLst/>
          </a:prstGeom>
        </p:spPr>
        <p:txBody>
          <a:bodyPr vert="horz" lIns="91440" tIns="45720" rIns="91440" bIns="45720" rtlCol="0" anchor="b"/>
          <a:lstStyle>
            <a:lvl1pPr algn="l">
              <a:defRPr sz="1200"/>
            </a:lvl1pPr>
          </a:lstStyle>
          <a:p>
            <a:endParaRPr lang="sv-SE"/>
          </a:p>
        </p:txBody>
      </p:sp>
      <p:sp>
        <p:nvSpPr>
          <p:cNvPr id="5" name="Platshållare för bildnummer 4"/>
          <p:cNvSpPr>
            <a:spLocks noGrp="1"/>
          </p:cNvSpPr>
          <p:nvPr>
            <p:ph type="sldNum" sz="quarter" idx="3"/>
          </p:nvPr>
        </p:nvSpPr>
        <p:spPr>
          <a:xfrm>
            <a:off x="3841750" y="9428163"/>
            <a:ext cx="2938463" cy="496887"/>
          </a:xfrm>
          <a:prstGeom prst="rect">
            <a:avLst/>
          </a:prstGeom>
        </p:spPr>
        <p:txBody>
          <a:bodyPr vert="horz" lIns="91440" tIns="45720" rIns="91440" bIns="45720" rtlCol="0" anchor="b"/>
          <a:lstStyle>
            <a:lvl1pPr algn="r">
              <a:defRPr sz="1200"/>
            </a:lvl1pPr>
          </a:lstStyle>
          <a:p>
            <a:fld id="{4BCD1ED4-416D-4DD7-8370-109B0FEA21A2}" type="slidenum">
              <a:rPr lang="sv-SE" smtClean="0"/>
              <a:t>‹#›</a:t>
            </a:fld>
            <a:endParaRPr lang="sv-SE"/>
          </a:p>
        </p:txBody>
      </p:sp>
    </p:spTree>
    <p:extLst>
      <p:ext uri="{BB962C8B-B14F-4D97-AF65-F5344CB8AC3E}">
        <p14:creationId xmlns:p14="http://schemas.microsoft.com/office/powerpoint/2010/main" val="219746446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sidhuvud 1"/>
          <p:cNvSpPr>
            <a:spLocks noGrp="1"/>
          </p:cNvSpPr>
          <p:nvPr>
            <p:ph type="hdr" sz="quarter"/>
          </p:nvPr>
        </p:nvSpPr>
        <p:spPr>
          <a:xfrm>
            <a:off x="0" y="1"/>
            <a:ext cx="2938780" cy="496332"/>
          </a:xfrm>
          <a:prstGeom prst="rect">
            <a:avLst/>
          </a:prstGeom>
        </p:spPr>
        <p:txBody>
          <a:bodyPr vert="horz" lIns="95470" tIns="47736" rIns="95470" bIns="47736" rtlCol="0"/>
          <a:lstStyle>
            <a:lvl1pPr algn="l">
              <a:defRPr sz="1200"/>
            </a:lvl1pPr>
          </a:lstStyle>
          <a:p>
            <a:endParaRPr lang="sv-SE"/>
          </a:p>
        </p:txBody>
      </p:sp>
      <p:sp>
        <p:nvSpPr>
          <p:cNvPr id="3" name="Platshållare för datum 2"/>
          <p:cNvSpPr>
            <a:spLocks noGrp="1"/>
          </p:cNvSpPr>
          <p:nvPr>
            <p:ph type="dt" idx="1"/>
          </p:nvPr>
        </p:nvSpPr>
        <p:spPr>
          <a:xfrm>
            <a:off x="3841451" y="1"/>
            <a:ext cx="2938780" cy="496332"/>
          </a:xfrm>
          <a:prstGeom prst="rect">
            <a:avLst/>
          </a:prstGeom>
        </p:spPr>
        <p:txBody>
          <a:bodyPr vert="horz" lIns="95470" tIns="47736" rIns="95470" bIns="47736" rtlCol="0"/>
          <a:lstStyle>
            <a:lvl1pPr algn="r">
              <a:defRPr sz="1200"/>
            </a:lvl1pPr>
          </a:lstStyle>
          <a:p>
            <a:fld id="{00F28322-9E50-4BFC-ADA5-24FE44B8EB92}" type="datetimeFigureOut">
              <a:rPr lang="sv-SE" smtClean="0"/>
              <a:t>2022-03-31</a:t>
            </a:fld>
            <a:endParaRPr lang="sv-SE"/>
          </a:p>
        </p:txBody>
      </p:sp>
      <p:sp>
        <p:nvSpPr>
          <p:cNvPr id="4" name="Platshållare för bildobjekt 3"/>
          <p:cNvSpPr>
            <a:spLocks noGrp="1" noRot="1" noChangeAspect="1"/>
          </p:cNvSpPr>
          <p:nvPr>
            <p:ph type="sldImg" idx="2"/>
          </p:nvPr>
        </p:nvSpPr>
        <p:spPr>
          <a:xfrm>
            <a:off x="911225" y="746125"/>
            <a:ext cx="4959350" cy="3719513"/>
          </a:xfrm>
          <a:prstGeom prst="rect">
            <a:avLst/>
          </a:prstGeom>
          <a:noFill/>
          <a:ln w="12700">
            <a:solidFill>
              <a:prstClr val="black"/>
            </a:solidFill>
          </a:ln>
        </p:spPr>
        <p:txBody>
          <a:bodyPr vert="horz" lIns="95470" tIns="47736" rIns="95470" bIns="47736" rtlCol="0" anchor="ctr"/>
          <a:lstStyle/>
          <a:p>
            <a:endParaRPr lang="sv-SE"/>
          </a:p>
        </p:txBody>
      </p:sp>
      <p:sp>
        <p:nvSpPr>
          <p:cNvPr id="5" name="Platshållare för anteckningar 4"/>
          <p:cNvSpPr>
            <a:spLocks noGrp="1"/>
          </p:cNvSpPr>
          <p:nvPr>
            <p:ph type="body" sz="quarter" idx="3"/>
          </p:nvPr>
        </p:nvSpPr>
        <p:spPr>
          <a:xfrm>
            <a:off x="678180" y="4715153"/>
            <a:ext cx="5425440" cy="4466987"/>
          </a:xfrm>
          <a:prstGeom prst="rect">
            <a:avLst/>
          </a:prstGeom>
        </p:spPr>
        <p:txBody>
          <a:bodyPr vert="horz" lIns="95470" tIns="47736" rIns="95470" bIns="47736" rtlCol="0"/>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6" name="Platshållare för sidfot 5"/>
          <p:cNvSpPr>
            <a:spLocks noGrp="1"/>
          </p:cNvSpPr>
          <p:nvPr>
            <p:ph type="ftr" sz="quarter" idx="4"/>
          </p:nvPr>
        </p:nvSpPr>
        <p:spPr>
          <a:xfrm>
            <a:off x="0" y="9428584"/>
            <a:ext cx="2938780" cy="496332"/>
          </a:xfrm>
          <a:prstGeom prst="rect">
            <a:avLst/>
          </a:prstGeom>
        </p:spPr>
        <p:txBody>
          <a:bodyPr vert="horz" lIns="95470" tIns="47736" rIns="95470" bIns="47736" rtlCol="0" anchor="b"/>
          <a:lstStyle>
            <a:lvl1pPr algn="l">
              <a:defRPr sz="1200"/>
            </a:lvl1pPr>
          </a:lstStyle>
          <a:p>
            <a:endParaRPr lang="sv-SE"/>
          </a:p>
        </p:txBody>
      </p:sp>
      <p:sp>
        <p:nvSpPr>
          <p:cNvPr id="7" name="Platshållare för bildnummer 6"/>
          <p:cNvSpPr>
            <a:spLocks noGrp="1"/>
          </p:cNvSpPr>
          <p:nvPr>
            <p:ph type="sldNum" sz="quarter" idx="5"/>
          </p:nvPr>
        </p:nvSpPr>
        <p:spPr>
          <a:xfrm>
            <a:off x="3841451" y="9428584"/>
            <a:ext cx="2938780" cy="496332"/>
          </a:xfrm>
          <a:prstGeom prst="rect">
            <a:avLst/>
          </a:prstGeom>
        </p:spPr>
        <p:txBody>
          <a:bodyPr vert="horz" lIns="95470" tIns="47736" rIns="95470" bIns="47736" rtlCol="0" anchor="b"/>
          <a:lstStyle>
            <a:lvl1pPr algn="r">
              <a:defRPr sz="1200"/>
            </a:lvl1pPr>
          </a:lstStyle>
          <a:p>
            <a:fld id="{D4045FB0-5EAC-49C2-A7A1-C763FDD81356}" type="slidenum">
              <a:rPr lang="sv-SE" smtClean="0"/>
              <a:t>‹#›</a:t>
            </a:fld>
            <a:endParaRPr lang="sv-SE"/>
          </a:p>
        </p:txBody>
      </p:sp>
    </p:spTree>
    <p:extLst>
      <p:ext uri="{BB962C8B-B14F-4D97-AF65-F5344CB8AC3E}">
        <p14:creationId xmlns:p14="http://schemas.microsoft.com/office/powerpoint/2010/main" val="188237637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dirty="0"/>
              <a:t>Här börjar bildspelet</a:t>
            </a:r>
            <a:r>
              <a:rPr lang="sv-SE" baseline="0" dirty="0"/>
              <a:t> som du visar för deltagarna</a:t>
            </a:r>
            <a:endParaRPr lang="sv-SE"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sv-SE" dirty="0"/>
          </a:p>
        </p:txBody>
      </p:sp>
      <p:sp>
        <p:nvSpPr>
          <p:cNvPr id="4" name="Platshållare för bildnummer 3"/>
          <p:cNvSpPr>
            <a:spLocks noGrp="1"/>
          </p:cNvSpPr>
          <p:nvPr>
            <p:ph type="sldNum" sz="quarter" idx="10"/>
          </p:nvPr>
        </p:nvSpPr>
        <p:spPr/>
        <p:txBody>
          <a:bodyPr/>
          <a:lstStyle/>
          <a:p>
            <a:fld id="{ABF93072-01C5-4990-92DD-1C8DC08DF95F}" type="slidenum">
              <a:rPr lang="sv-SE" smtClean="0"/>
              <a:t>1</a:t>
            </a:fld>
            <a:endParaRPr lang="sv-SE" dirty="0"/>
          </a:p>
        </p:txBody>
      </p:sp>
    </p:spTree>
    <p:extLst>
      <p:ext uri="{BB962C8B-B14F-4D97-AF65-F5344CB8AC3E}">
        <p14:creationId xmlns:p14="http://schemas.microsoft.com/office/powerpoint/2010/main" val="266901973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en-US" dirty="0"/>
          </a:p>
        </p:txBody>
      </p:sp>
      <p:sp>
        <p:nvSpPr>
          <p:cNvPr id="4" name="Platshållare för bildnummer 3"/>
          <p:cNvSpPr>
            <a:spLocks noGrp="1"/>
          </p:cNvSpPr>
          <p:nvPr>
            <p:ph type="sldNum" sz="quarter" idx="5"/>
          </p:nvPr>
        </p:nvSpPr>
        <p:spPr/>
        <p:txBody>
          <a:bodyPr/>
          <a:lstStyle/>
          <a:p>
            <a:fld id="{D4045FB0-5EAC-49C2-A7A1-C763FDD81356}" type="slidenum">
              <a:rPr lang="sv-SE" smtClean="0"/>
              <a:t>14</a:t>
            </a:fld>
            <a:endParaRPr lang="sv-SE"/>
          </a:p>
        </p:txBody>
      </p:sp>
    </p:spTree>
    <p:extLst>
      <p:ext uri="{BB962C8B-B14F-4D97-AF65-F5344CB8AC3E}">
        <p14:creationId xmlns:p14="http://schemas.microsoft.com/office/powerpoint/2010/main" val="276180768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dirty="0"/>
              <a:t>Gå igenom kommentarerna till varje fråga (se följande sex bilder). För varje fråga, fråga hur paren har resonerat i sina diskussioner.</a:t>
            </a:r>
          </a:p>
          <a:p>
            <a:endParaRPr lang="sv-SE" dirty="0"/>
          </a:p>
        </p:txBody>
      </p:sp>
      <p:sp>
        <p:nvSpPr>
          <p:cNvPr id="4" name="Platshållare för bildnummer 3"/>
          <p:cNvSpPr>
            <a:spLocks noGrp="1"/>
          </p:cNvSpPr>
          <p:nvPr>
            <p:ph type="sldNum" sz="quarter" idx="5"/>
          </p:nvPr>
        </p:nvSpPr>
        <p:spPr/>
        <p:txBody>
          <a:bodyPr/>
          <a:lstStyle/>
          <a:p>
            <a:fld id="{D4045FB0-5EAC-49C2-A7A1-C763FDD81356}" type="slidenum">
              <a:rPr lang="sv-SE" smtClean="0"/>
              <a:t>15</a:t>
            </a:fld>
            <a:endParaRPr lang="sv-SE"/>
          </a:p>
        </p:txBody>
      </p:sp>
    </p:spTree>
    <p:extLst>
      <p:ext uri="{BB962C8B-B14F-4D97-AF65-F5344CB8AC3E}">
        <p14:creationId xmlns:p14="http://schemas.microsoft.com/office/powerpoint/2010/main" val="84748615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dirty="0"/>
          </a:p>
        </p:txBody>
      </p:sp>
      <p:sp>
        <p:nvSpPr>
          <p:cNvPr id="4" name="Platshållare för bildnummer 3"/>
          <p:cNvSpPr>
            <a:spLocks noGrp="1"/>
          </p:cNvSpPr>
          <p:nvPr>
            <p:ph type="sldNum" sz="quarter" idx="10"/>
          </p:nvPr>
        </p:nvSpPr>
        <p:spPr/>
        <p:txBody>
          <a:bodyPr/>
          <a:lstStyle/>
          <a:p>
            <a:fld id="{D4045FB0-5EAC-49C2-A7A1-C763FDD81356}" type="slidenum">
              <a:rPr lang="sv-SE" smtClean="0"/>
              <a:t>26</a:t>
            </a:fld>
            <a:endParaRPr lang="sv-SE"/>
          </a:p>
        </p:txBody>
      </p:sp>
    </p:spTree>
    <p:extLst>
      <p:ext uri="{BB962C8B-B14F-4D97-AF65-F5344CB8AC3E}">
        <p14:creationId xmlns:p14="http://schemas.microsoft.com/office/powerpoint/2010/main" val="204155103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en-US" dirty="0"/>
          </a:p>
        </p:txBody>
      </p:sp>
      <p:sp>
        <p:nvSpPr>
          <p:cNvPr id="4" name="Platshållare för bildnummer 3"/>
          <p:cNvSpPr>
            <a:spLocks noGrp="1"/>
          </p:cNvSpPr>
          <p:nvPr>
            <p:ph type="sldNum" sz="quarter" idx="5"/>
          </p:nvPr>
        </p:nvSpPr>
        <p:spPr/>
        <p:txBody>
          <a:bodyPr/>
          <a:lstStyle/>
          <a:p>
            <a:fld id="{D4045FB0-5EAC-49C2-A7A1-C763FDD81356}" type="slidenum">
              <a:rPr lang="sv-SE" smtClean="0"/>
              <a:t>27</a:t>
            </a:fld>
            <a:endParaRPr lang="sv-SE"/>
          </a:p>
        </p:txBody>
      </p:sp>
    </p:spTree>
    <p:extLst>
      <p:ext uri="{BB962C8B-B14F-4D97-AF65-F5344CB8AC3E}">
        <p14:creationId xmlns:p14="http://schemas.microsoft.com/office/powerpoint/2010/main" val="347699035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dirty="0"/>
              <a:t>Dela in i mindre grupper</a:t>
            </a:r>
          </a:p>
        </p:txBody>
      </p:sp>
      <p:sp>
        <p:nvSpPr>
          <p:cNvPr id="4" name="Platshållare för bildnummer 3"/>
          <p:cNvSpPr>
            <a:spLocks noGrp="1"/>
          </p:cNvSpPr>
          <p:nvPr>
            <p:ph type="sldNum" sz="quarter" idx="5"/>
          </p:nvPr>
        </p:nvSpPr>
        <p:spPr/>
        <p:txBody>
          <a:bodyPr/>
          <a:lstStyle/>
          <a:p>
            <a:fld id="{D4045FB0-5EAC-49C2-A7A1-C763FDD81356}" type="slidenum">
              <a:rPr lang="sv-SE" smtClean="0"/>
              <a:t>28</a:t>
            </a:fld>
            <a:endParaRPr lang="sv-SE"/>
          </a:p>
        </p:txBody>
      </p:sp>
    </p:spTree>
    <p:extLst>
      <p:ext uri="{BB962C8B-B14F-4D97-AF65-F5344CB8AC3E}">
        <p14:creationId xmlns:p14="http://schemas.microsoft.com/office/powerpoint/2010/main" val="55168737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dirty="0"/>
              <a:t>Dela in i mindre grupper</a:t>
            </a:r>
          </a:p>
        </p:txBody>
      </p:sp>
      <p:sp>
        <p:nvSpPr>
          <p:cNvPr id="4" name="Platshållare för bildnummer 3"/>
          <p:cNvSpPr>
            <a:spLocks noGrp="1"/>
          </p:cNvSpPr>
          <p:nvPr>
            <p:ph type="sldNum" sz="quarter" idx="5"/>
          </p:nvPr>
        </p:nvSpPr>
        <p:spPr/>
        <p:txBody>
          <a:bodyPr/>
          <a:lstStyle/>
          <a:p>
            <a:fld id="{D4045FB0-5EAC-49C2-A7A1-C763FDD81356}" type="slidenum">
              <a:rPr lang="sv-SE" smtClean="0"/>
              <a:t>29</a:t>
            </a:fld>
            <a:endParaRPr lang="sv-SE"/>
          </a:p>
        </p:txBody>
      </p:sp>
    </p:spTree>
    <p:extLst>
      <p:ext uri="{BB962C8B-B14F-4D97-AF65-F5344CB8AC3E}">
        <p14:creationId xmlns:p14="http://schemas.microsoft.com/office/powerpoint/2010/main" val="57588244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en-US" dirty="0"/>
          </a:p>
        </p:txBody>
      </p:sp>
      <p:sp>
        <p:nvSpPr>
          <p:cNvPr id="4" name="Platshållare för bildnummer 3"/>
          <p:cNvSpPr>
            <a:spLocks noGrp="1"/>
          </p:cNvSpPr>
          <p:nvPr>
            <p:ph type="sldNum" sz="quarter" idx="5"/>
          </p:nvPr>
        </p:nvSpPr>
        <p:spPr/>
        <p:txBody>
          <a:bodyPr/>
          <a:lstStyle/>
          <a:p>
            <a:fld id="{D4045FB0-5EAC-49C2-A7A1-C763FDD81356}" type="slidenum">
              <a:rPr lang="sv-SE" smtClean="0"/>
              <a:t>30</a:t>
            </a:fld>
            <a:endParaRPr lang="sv-SE"/>
          </a:p>
        </p:txBody>
      </p:sp>
    </p:spTree>
    <p:extLst>
      <p:ext uri="{BB962C8B-B14F-4D97-AF65-F5344CB8AC3E}">
        <p14:creationId xmlns:p14="http://schemas.microsoft.com/office/powerpoint/2010/main" val="49233196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pPr marL="171450" indent="-171450">
              <a:buFont typeface="Arial" panose="020B0604020202020204" pitchFamily="34" charset="0"/>
              <a:buChar char="•"/>
            </a:pPr>
            <a:r>
              <a:rPr lang="sv-SE" dirty="0"/>
              <a:t>Gå igenom syftet gemensamt. </a:t>
            </a:r>
          </a:p>
          <a:p>
            <a:pPr marL="171450" indent="-171450">
              <a:buFont typeface="Arial" panose="020B0604020202020204" pitchFamily="34" charset="0"/>
              <a:buChar char="•"/>
            </a:pPr>
            <a:r>
              <a:rPr lang="sv-SE" dirty="0"/>
              <a:t>Be sedan deltagarna att ta fram sitt beslutsunderlag. </a:t>
            </a:r>
          </a:p>
          <a:p>
            <a:pPr marL="171450" indent="-171450">
              <a:buFont typeface="Arial" panose="020B0604020202020204" pitchFamily="34" charset="0"/>
              <a:buChar char="•"/>
            </a:pPr>
            <a:r>
              <a:rPr lang="sv-SE" dirty="0"/>
              <a:t>Dela ut ” Gå igenom mål i ett eget ärende</a:t>
            </a:r>
          </a:p>
          <a:p>
            <a:pPr marL="171450" indent="-171450">
              <a:buFont typeface="Arial" panose="020B0604020202020204" pitchFamily="34" charset="0"/>
              <a:buChar char="•"/>
            </a:pPr>
            <a:r>
              <a:rPr lang="sv-SE" dirty="0"/>
              <a:t>Bestäm en tid för återsamling för diskussion i par.</a:t>
            </a:r>
          </a:p>
          <a:p>
            <a:endParaRPr lang="sv-SE" dirty="0"/>
          </a:p>
        </p:txBody>
      </p:sp>
      <p:sp>
        <p:nvSpPr>
          <p:cNvPr id="4" name="Platshållare för bildnummer 3"/>
          <p:cNvSpPr>
            <a:spLocks noGrp="1"/>
          </p:cNvSpPr>
          <p:nvPr>
            <p:ph type="sldNum" sz="quarter" idx="10"/>
          </p:nvPr>
        </p:nvSpPr>
        <p:spPr/>
        <p:txBody>
          <a:bodyPr/>
          <a:lstStyle/>
          <a:p>
            <a:fld id="{D4045FB0-5EAC-49C2-A7A1-C763FDD81356}" type="slidenum">
              <a:rPr lang="sv-SE" smtClean="0"/>
              <a:t>34</a:t>
            </a:fld>
            <a:endParaRPr lang="sv-SE"/>
          </a:p>
        </p:txBody>
      </p:sp>
    </p:spTree>
    <p:extLst>
      <p:ext uri="{BB962C8B-B14F-4D97-AF65-F5344CB8AC3E}">
        <p14:creationId xmlns:p14="http://schemas.microsoft.com/office/powerpoint/2010/main" val="329688565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en-US" dirty="0"/>
          </a:p>
        </p:txBody>
      </p:sp>
      <p:sp>
        <p:nvSpPr>
          <p:cNvPr id="4" name="Platshållare för bildnummer 3"/>
          <p:cNvSpPr>
            <a:spLocks noGrp="1"/>
          </p:cNvSpPr>
          <p:nvPr>
            <p:ph type="sldNum" sz="quarter" idx="5"/>
          </p:nvPr>
        </p:nvSpPr>
        <p:spPr/>
        <p:txBody>
          <a:bodyPr/>
          <a:lstStyle/>
          <a:p>
            <a:fld id="{D4045FB0-5EAC-49C2-A7A1-C763FDD81356}" type="slidenum">
              <a:rPr lang="sv-SE" smtClean="0"/>
              <a:t>36</a:t>
            </a:fld>
            <a:endParaRPr lang="sv-SE"/>
          </a:p>
        </p:txBody>
      </p:sp>
    </p:spTree>
    <p:extLst>
      <p:ext uri="{BB962C8B-B14F-4D97-AF65-F5344CB8AC3E}">
        <p14:creationId xmlns:p14="http://schemas.microsoft.com/office/powerpoint/2010/main" val="255168230"/>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dirty="0"/>
              <a:t>Läs upp texten i den blåa rutan och be paren att diskutera. </a:t>
            </a:r>
          </a:p>
        </p:txBody>
      </p:sp>
      <p:sp>
        <p:nvSpPr>
          <p:cNvPr id="4" name="Platshållare för bildnummer 3"/>
          <p:cNvSpPr>
            <a:spLocks noGrp="1"/>
          </p:cNvSpPr>
          <p:nvPr>
            <p:ph type="sldNum" sz="quarter" idx="10"/>
          </p:nvPr>
        </p:nvSpPr>
        <p:spPr/>
        <p:txBody>
          <a:bodyPr/>
          <a:lstStyle/>
          <a:p>
            <a:fld id="{D4045FB0-5EAC-49C2-A7A1-C763FDD81356}" type="slidenum">
              <a:rPr lang="sv-SE" smtClean="0"/>
              <a:t>37</a:t>
            </a:fld>
            <a:endParaRPr lang="sv-SE"/>
          </a:p>
        </p:txBody>
      </p:sp>
    </p:spTree>
    <p:extLst>
      <p:ext uri="{BB962C8B-B14F-4D97-AF65-F5344CB8AC3E}">
        <p14:creationId xmlns:p14="http://schemas.microsoft.com/office/powerpoint/2010/main" val="30384045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dirty="0"/>
              <a:t>Denna bild visas inte för deltagarna.</a:t>
            </a:r>
            <a:r>
              <a:rPr lang="sv-SE" baseline="0" dirty="0"/>
              <a:t> Den ger den en översikt över innehållet.</a:t>
            </a:r>
            <a:endParaRPr lang="sv-SE" dirty="0"/>
          </a:p>
        </p:txBody>
      </p:sp>
      <p:sp>
        <p:nvSpPr>
          <p:cNvPr id="4" name="Platshållare för bildnummer 3"/>
          <p:cNvSpPr>
            <a:spLocks noGrp="1"/>
          </p:cNvSpPr>
          <p:nvPr>
            <p:ph type="sldNum" sz="quarter" idx="10"/>
          </p:nvPr>
        </p:nvSpPr>
        <p:spPr/>
        <p:txBody>
          <a:bodyPr/>
          <a:lstStyle/>
          <a:p>
            <a:fld id="{D4045FB0-5EAC-49C2-A7A1-C763FDD81356}" type="slidenum">
              <a:rPr lang="sv-SE" smtClean="0"/>
              <a:t>2</a:t>
            </a:fld>
            <a:endParaRPr lang="sv-SE"/>
          </a:p>
        </p:txBody>
      </p:sp>
    </p:spTree>
    <p:extLst>
      <p:ext uri="{BB962C8B-B14F-4D97-AF65-F5344CB8AC3E}">
        <p14:creationId xmlns:p14="http://schemas.microsoft.com/office/powerpoint/2010/main" val="3434374992"/>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en-US" dirty="0" err="1"/>
              <a:t>Gå</a:t>
            </a:r>
            <a:r>
              <a:rPr lang="en-US" dirty="0"/>
              <a:t> </a:t>
            </a:r>
            <a:r>
              <a:rPr lang="en-US" dirty="0" err="1"/>
              <a:t>igenom</a:t>
            </a:r>
            <a:r>
              <a:rPr lang="en-US" dirty="0"/>
              <a:t> </a:t>
            </a:r>
            <a:r>
              <a:rPr lang="en-US" dirty="0" err="1"/>
              <a:t>syftet</a:t>
            </a:r>
            <a:r>
              <a:rPr lang="en-US" dirty="0"/>
              <a:t> </a:t>
            </a:r>
            <a:r>
              <a:rPr lang="en-US" dirty="0" err="1"/>
              <a:t>tillsammans</a:t>
            </a:r>
            <a:r>
              <a:rPr lang="en-US" dirty="0"/>
              <a:t>.</a:t>
            </a:r>
          </a:p>
        </p:txBody>
      </p:sp>
      <p:sp>
        <p:nvSpPr>
          <p:cNvPr id="4" name="Platshållare för bildnummer 3"/>
          <p:cNvSpPr>
            <a:spLocks noGrp="1"/>
          </p:cNvSpPr>
          <p:nvPr>
            <p:ph type="sldNum" sz="quarter" idx="5"/>
          </p:nvPr>
        </p:nvSpPr>
        <p:spPr/>
        <p:txBody>
          <a:bodyPr/>
          <a:lstStyle/>
          <a:p>
            <a:fld id="{D4045FB0-5EAC-49C2-A7A1-C763FDD81356}" type="slidenum">
              <a:rPr lang="sv-SE" smtClean="0"/>
              <a:t>40</a:t>
            </a:fld>
            <a:endParaRPr lang="sv-SE"/>
          </a:p>
        </p:txBody>
      </p:sp>
    </p:spTree>
    <p:extLst>
      <p:ext uri="{BB962C8B-B14F-4D97-AF65-F5344CB8AC3E}">
        <p14:creationId xmlns:p14="http://schemas.microsoft.com/office/powerpoint/2010/main" val="35160295"/>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en-US" dirty="0"/>
          </a:p>
        </p:txBody>
      </p:sp>
      <p:sp>
        <p:nvSpPr>
          <p:cNvPr id="4" name="Platshållare för bildnummer 3"/>
          <p:cNvSpPr>
            <a:spLocks noGrp="1"/>
          </p:cNvSpPr>
          <p:nvPr>
            <p:ph type="sldNum" sz="quarter" idx="5"/>
          </p:nvPr>
        </p:nvSpPr>
        <p:spPr/>
        <p:txBody>
          <a:bodyPr/>
          <a:lstStyle/>
          <a:p>
            <a:fld id="{D4045FB0-5EAC-49C2-A7A1-C763FDD81356}" type="slidenum">
              <a:rPr lang="sv-SE" smtClean="0"/>
              <a:t>43</a:t>
            </a:fld>
            <a:endParaRPr lang="sv-SE"/>
          </a:p>
        </p:txBody>
      </p:sp>
    </p:spTree>
    <p:extLst>
      <p:ext uri="{BB962C8B-B14F-4D97-AF65-F5344CB8AC3E}">
        <p14:creationId xmlns:p14="http://schemas.microsoft.com/office/powerpoint/2010/main" val="263806286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en-US" dirty="0"/>
          </a:p>
        </p:txBody>
      </p:sp>
      <p:sp>
        <p:nvSpPr>
          <p:cNvPr id="4" name="Platshållare för bildnummer 3"/>
          <p:cNvSpPr>
            <a:spLocks noGrp="1"/>
          </p:cNvSpPr>
          <p:nvPr>
            <p:ph type="sldNum" sz="quarter" idx="5"/>
          </p:nvPr>
        </p:nvSpPr>
        <p:spPr/>
        <p:txBody>
          <a:bodyPr/>
          <a:lstStyle/>
          <a:p>
            <a:fld id="{D4045FB0-5EAC-49C2-A7A1-C763FDD81356}" type="slidenum">
              <a:rPr lang="sv-SE" smtClean="0"/>
              <a:t>44</a:t>
            </a:fld>
            <a:endParaRPr lang="sv-SE"/>
          </a:p>
        </p:txBody>
      </p:sp>
    </p:spTree>
    <p:extLst>
      <p:ext uri="{BB962C8B-B14F-4D97-AF65-F5344CB8AC3E}">
        <p14:creationId xmlns:p14="http://schemas.microsoft.com/office/powerpoint/2010/main" val="761958910"/>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err="1"/>
              <a:t>Som</a:t>
            </a:r>
            <a:r>
              <a:rPr lang="en-US" dirty="0"/>
              <a:t> </a:t>
            </a:r>
            <a:r>
              <a:rPr lang="en-US" dirty="0" err="1"/>
              <a:t>en</a:t>
            </a:r>
            <a:r>
              <a:rPr lang="en-US" dirty="0"/>
              <a:t> del av </a:t>
            </a:r>
            <a:r>
              <a:rPr lang="en-US" dirty="0" err="1"/>
              <a:t>avslutningen</a:t>
            </a:r>
            <a:r>
              <a:rPr lang="en-US" dirty="0"/>
              <a:t> </a:t>
            </a:r>
            <a:r>
              <a:rPr lang="en-US" dirty="0" err="1"/>
              <a:t>kan</a:t>
            </a:r>
            <a:r>
              <a:rPr lang="en-US" dirty="0"/>
              <a:t> du, om du </a:t>
            </a:r>
            <a:r>
              <a:rPr lang="en-US" dirty="0" err="1"/>
              <a:t>vill</a:t>
            </a:r>
            <a:r>
              <a:rPr lang="en-US" dirty="0"/>
              <a:t>, visa </a:t>
            </a:r>
            <a:r>
              <a:rPr lang="en-US" dirty="0" err="1"/>
              <a:t>tipsen</a:t>
            </a:r>
            <a:r>
              <a:rPr lang="en-US" dirty="0"/>
              <a:t> </a:t>
            </a:r>
            <a:r>
              <a:rPr lang="en-US" dirty="0" err="1"/>
              <a:t>på</a:t>
            </a:r>
            <a:r>
              <a:rPr lang="en-US" dirty="0"/>
              <a:t> </a:t>
            </a:r>
            <a:r>
              <a:rPr lang="en-US" dirty="0" err="1"/>
              <a:t>fördjupande</a:t>
            </a:r>
            <a:r>
              <a:rPr lang="en-US" dirty="0"/>
              <a:t> </a:t>
            </a:r>
            <a:r>
              <a:rPr lang="en-US" dirty="0" err="1"/>
              <a:t>läsning</a:t>
            </a:r>
            <a:r>
              <a:rPr lang="en-US" dirty="0"/>
              <a:t> </a:t>
            </a:r>
            <a:r>
              <a:rPr lang="en-US" dirty="0" err="1"/>
              <a:t>på</a:t>
            </a:r>
            <a:r>
              <a:rPr lang="en-US" dirty="0"/>
              <a:t> </a:t>
            </a:r>
            <a:r>
              <a:rPr lang="en-US" dirty="0" err="1"/>
              <a:t>nästa</a:t>
            </a:r>
            <a:r>
              <a:rPr lang="en-US" dirty="0"/>
              <a:t> </a:t>
            </a:r>
            <a:r>
              <a:rPr lang="en-US" dirty="0" err="1"/>
              <a:t>bild</a:t>
            </a:r>
            <a:r>
              <a:rPr lang="en-US"/>
              <a:t>. </a:t>
            </a:r>
          </a:p>
          <a:p>
            <a:endParaRPr lang="en-US"/>
          </a:p>
        </p:txBody>
      </p:sp>
      <p:sp>
        <p:nvSpPr>
          <p:cNvPr id="4" name="Platshållare för bildnummer 3"/>
          <p:cNvSpPr>
            <a:spLocks noGrp="1"/>
          </p:cNvSpPr>
          <p:nvPr>
            <p:ph type="sldNum" sz="quarter" idx="5"/>
          </p:nvPr>
        </p:nvSpPr>
        <p:spPr/>
        <p:txBody>
          <a:bodyPr/>
          <a:lstStyle/>
          <a:p>
            <a:fld id="{D4045FB0-5EAC-49C2-A7A1-C763FDD81356}" type="slidenum">
              <a:rPr lang="sv-SE" smtClean="0"/>
              <a:t>46</a:t>
            </a:fld>
            <a:endParaRPr lang="sv-SE"/>
          </a:p>
        </p:txBody>
      </p:sp>
    </p:spTree>
    <p:extLst>
      <p:ext uri="{BB962C8B-B14F-4D97-AF65-F5344CB8AC3E}">
        <p14:creationId xmlns:p14="http://schemas.microsoft.com/office/powerpoint/2010/main" val="528016864"/>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dirty="0"/>
          </a:p>
        </p:txBody>
      </p:sp>
      <p:sp>
        <p:nvSpPr>
          <p:cNvPr id="4" name="Platshållare för bildnummer 3"/>
          <p:cNvSpPr>
            <a:spLocks noGrp="1"/>
          </p:cNvSpPr>
          <p:nvPr>
            <p:ph type="sldNum" sz="quarter" idx="10"/>
          </p:nvPr>
        </p:nvSpPr>
        <p:spPr/>
        <p:txBody>
          <a:bodyPr/>
          <a:lstStyle/>
          <a:p>
            <a:fld id="{D4045FB0-5EAC-49C2-A7A1-C763FDD81356}" type="slidenum">
              <a:rPr lang="sv-SE" smtClean="0"/>
              <a:t>47</a:t>
            </a:fld>
            <a:endParaRPr lang="sv-SE"/>
          </a:p>
        </p:txBody>
      </p:sp>
    </p:spTree>
    <p:extLst>
      <p:ext uri="{BB962C8B-B14F-4D97-AF65-F5344CB8AC3E}">
        <p14:creationId xmlns:p14="http://schemas.microsoft.com/office/powerpoint/2010/main" val="299872464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en-US" dirty="0" err="1"/>
              <a:t>Gå</a:t>
            </a:r>
            <a:r>
              <a:rPr lang="en-US" dirty="0"/>
              <a:t> </a:t>
            </a:r>
            <a:r>
              <a:rPr lang="en-US" dirty="0" err="1"/>
              <a:t>igenom</a:t>
            </a:r>
            <a:r>
              <a:rPr lang="en-US" dirty="0"/>
              <a:t> </a:t>
            </a:r>
            <a:r>
              <a:rPr lang="en-US" dirty="0" err="1"/>
              <a:t>syftet</a:t>
            </a:r>
            <a:r>
              <a:rPr lang="en-US" dirty="0"/>
              <a:t> </a:t>
            </a:r>
            <a:r>
              <a:rPr lang="en-US" dirty="0" err="1"/>
              <a:t>tillsammans</a:t>
            </a:r>
            <a:r>
              <a:rPr lang="en-US" dirty="0"/>
              <a:t>.</a:t>
            </a:r>
          </a:p>
        </p:txBody>
      </p:sp>
      <p:sp>
        <p:nvSpPr>
          <p:cNvPr id="4" name="Platshållare för bildnummer 3"/>
          <p:cNvSpPr>
            <a:spLocks noGrp="1"/>
          </p:cNvSpPr>
          <p:nvPr>
            <p:ph type="sldNum" sz="quarter" idx="5"/>
          </p:nvPr>
        </p:nvSpPr>
        <p:spPr/>
        <p:txBody>
          <a:bodyPr/>
          <a:lstStyle/>
          <a:p>
            <a:fld id="{D4045FB0-5EAC-49C2-A7A1-C763FDD81356}" type="slidenum">
              <a:rPr lang="sv-SE" smtClean="0"/>
              <a:t>4</a:t>
            </a:fld>
            <a:endParaRPr lang="sv-SE"/>
          </a:p>
        </p:txBody>
      </p:sp>
    </p:spTree>
    <p:extLst>
      <p:ext uri="{BB962C8B-B14F-4D97-AF65-F5344CB8AC3E}">
        <p14:creationId xmlns:p14="http://schemas.microsoft.com/office/powerpoint/2010/main" val="142813282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en-US" dirty="0" err="1"/>
              <a:t>Läs</a:t>
            </a:r>
            <a:r>
              <a:rPr lang="en-US" dirty="0"/>
              <a:t> </a:t>
            </a:r>
            <a:r>
              <a:rPr lang="en-US" dirty="0" err="1"/>
              <a:t>upp</a:t>
            </a:r>
            <a:r>
              <a:rPr lang="en-US" dirty="0"/>
              <a:t> </a:t>
            </a:r>
            <a:r>
              <a:rPr lang="en-US" dirty="0" err="1"/>
              <a:t>texten</a:t>
            </a:r>
            <a:r>
              <a:rPr lang="en-US" dirty="0"/>
              <a:t> </a:t>
            </a:r>
            <a:r>
              <a:rPr lang="en-US" dirty="0" err="1"/>
              <a:t>för</a:t>
            </a:r>
            <a:r>
              <a:rPr lang="en-US" dirty="0"/>
              <a:t> </a:t>
            </a:r>
            <a:r>
              <a:rPr lang="en-US" dirty="0" err="1"/>
              <a:t>gruppen</a:t>
            </a:r>
            <a:r>
              <a:rPr lang="en-US" dirty="0"/>
              <a:t>. </a:t>
            </a:r>
            <a:r>
              <a:rPr lang="en-US" dirty="0" err="1"/>
              <a:t>Gå</a:t>
            </a:r>
            <a:r>
              <a:rPr lang="en-US" dirty="0"/>
              <a:t> sedan </a:t>
            </a:r>
            <a:r>
              <a:rPr lang="en-US" dirty="0" err="1"/>
              <a:t>vidare</a:t>
            </a:r>
            <a:r>
              <a:rPr lang="en-US" dirty="0"/>
              <a:t> till </a:t>
            </a:r>
            <a:r>
              <a:rPr lang="en-US" dirty="0" err="1"/>
              <a:t>nästa</a:t>
            </a:r>
            <a:r>
              <a:rPr lang="en-US" dirty="0"/>
              <a:t> </a:t>
            </a:r>
            <a:r>
              <a:rPr lang="en-US" dirty="0" err="1"/>
              <a:t>bild</a:t>
            </a:r>
            <a:r>
              <a:rPr lang="en-US" dirty="0"/>
              <a:t>.</a:t>
            </a:r>
          </a:p>
        </p:txBody>
      </p:sp>
      <p:sp>
        <p:nvSpPr>
          <p:cNvPr id="4" name="Platshållare för bildnummer 3"/>
          <p:cNvSpPr>
            <a:spLocks noGrp="1"/>
          </p:cNvSpPr>
          <p:nvPr>
            <p:ph type="sldNum" sz="quarter" idx="5"/>
          </p:nvPr>
        </p:nvSpPr>
        <p:spPr/>
        <p:txBody>
          <a:bodyPr/>
          <a:lstStyle/>
          <a:p>
            <a:fld id="{D4045FB0-5EAC-49C2-A7A1-C763FDD81356}" type="slidenum">
              <a:rPr lang="sv-SE" smtClean="0"/>
              <a:t>5</a:t>
            </a:fld>
            <a:endParaRPr lang="sv-SE"/>
          </a:p>
        </p:txBody>
      </p:sp>
    </p:spTree>
    <p:extLst>
      <p:ext uri="{BB962C8B-B14F-4D97-AF65-F5344CB8AC3E}">
        <p14:creationId xmlns:p14="http://schemas.microsoft.com/office/powerpoint/2010/main" val="305633658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en-US" dirty="0"/>
              <a:t>Dela in </a:t>
            </a:r>
            <a:r>
              <a:rPr lang="en-US" dirty="0" err="1"/>
              <a:t>gruppen</a:t>
            </a:r>
            <a:r>
              <a:rPr lang="en-US" dirty="0"/>
              <a:t> </a:t>
            </a:r>
            <a:r>
              <a:rPr lang="en-US" dirty="0" err="1"/>
              <a:t>i</a:t>
            </a:r>
            <a:r>
              <a:rPr lang="en-US" dirty="0"/>
              <a:t> par </a:t>
            </a:r>
            <a:r>
              <a:rPr lang="en-US" dirty="0" err="1"/>
              <a:t>och</a:t>
            </a:r>
            <a:r>
              <a:rPr lang="en-US" dirty="0"/>
              <a:t> be dem </a:t>
            </a:r>
            <a:r>
              <a:rPr lang="en-US" dirty="0" err="1"/>
              <a:t>att</a:t>
            </a:r>
            <a:r>
              <a:rPr lang="en-US" dirty="0"/>
              <a:t> </a:t>
            </a:r>
            <a:r>
              <a:rPr lang="en-US" dirty="0" err="1"/>
              <a:t>diskutera</a:t>
            </a:r>
            <a:r>
              <a:rPr lang="en-US" dirty="0"/>
              <a:t> </a:t>
            </a:r>
            <a:r>
              <a:rPr lang="en-US" dirty="0" err="1"/>
              <a:t>frågorna</a:t>
            </a:r>
            <a:r>
              <a:rPr lang="en-US" dirty="0"/>
              <a:t> </a:t>
            </a:r>
            <a:r>
              <a:rPr lang="en-US" dirty="0" err="1"/>
              <a:t>på</a:t>
            </a:r>
            <a:r>
              <a:rPr lang="en-US" dirty="0"/>
              <a:t> </a:t>
            </a:r>
            <a:r>
              <a:rPr lang="en-US" dirty="0" err="1"/>
              <a:t>bilden</a:t>
            </a:r>
            <a:r>
              <a:rPr lang="en-US" dirty="0"/>
              <a:t>.</a:t>
            </a:r>
          </a:p>
        </p:txBody>
      </p:sp>
      <p:sp>
        <p:nvSpPr>
          <p:cNvPr id="4" name="Platshållare för bildnummer 3"/>
          <p:cNvSpPr>
            <a:spLocks noGrp="1"/>
          </p:cNvSpPr>
          <p:nvPr>
            <p:ph type="sldNum" sz="quarter" idx="5"/>
          </p:nvPr>
        </p:nvSpPr>
        <p:spPr/>
        <p:txBody>
          <a:bodyPr/>
          <a:lstStyle/>
          <a:p>
            <a:fld id="{D4045FB0-5EAC-49C2-A7A1-C763FDD81356}" type="slidenum">
              <a:rPr lang="sv-SE" smtClean="0"/>
              <a:t>6</a:t>
            </a:fld>
            <a:endParaRPr lang="sv-SE"/>
          </a:p>
        </p:txBody>
      </p:sp>
    </p:spTree>
    <p:extLst>
      <p:ext uri="{BB962C8B-B14F-4D97-AF65-F5344CB8AC3E}">
        <p14:creationId xmlns:p14="http://schemas.microsoft.com/office/powerpoint/2010/main" val="49032616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dirty="0"/>
              <a:t>Till denna övning</a:t>
            </a:r>
            <a:r>
              <a:rPr lang="sv-SE" baseline="0" dirty="0"/>
              <a:t> finns bild 13 i deltagarmaterialet, som du delar ut när de ska börja öva.</a:t>
            </a:r>
            <a:endParaRPr lang="sv-SE" dirty="0"/>
          </a:p>
        </p:txBody>
      </p:sp>
      <p:sp>
        <p:nvSpPr>
          <p:cNvPr id="4" name="Platshållare för bildnummer 3"/>
          <p:cNvSpPr>
            <a:spLocks noGrp="1"/>
          </p:cNvSpPr>
          <p:nvPr>
            <p:ph type="sldNum" sz="quarter" idx="10"/>
          </p:nvPr>
        </p:nvSpPr>
        <p:spPr/>
        <p:txBody>
          <a:bodyPr/>
          <a:lstStyle/>
          <a:p>
            <a:fld id="{D4045FB0-5EAC-49C2-A7A1-C763FDD81356}" type="slidenum">
              <a:rPr lang="sv-SE" smtClean="0"/>
              <a:t>10</a:t>
            </a:fld>
            <a:endParaRPr lang="sv-SE"/>
          </a:p>
        </p:txBody>
      </p:sp>
    </p:spTree>
    <p:extLst>
      <p:ext uri="{BB962C8B-B14F-4D97-AF65-F5344CB8AC3E}">
        <p14:creationId xmlns:p14="http://schemas.microsoft.com/office/powerpoint/2010/main" val="36372090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dirty="0"/>
              <a:t>Gå igenom syftet tillsammans</a:t>
            </a:r>
          </a:p>
        </p:txBody>
      </p:sp>
      <p:sp>
        <p:nvSpPr>
          <p:cNvPr id="4" name="Platshållare för bildnummer 3"/>
          <p:cNvSpPr>
            <a:spLocks noGrp="1"/>
          </p:cNvSpPr>
          <p:nvPr>
            <p:ph type="sldNum" sz="quarter" idx="10"/>
          </p:nvPr>
        </p:nvSpPr>
        <p:spPr/>
        <p:txBody>
          <a:bodyPr/>
          <a:lstStyle/>
          <a:p>
            <a:fld id="{D4045FB0-5EAC-49C2-A7A1-C763FDD81356}" type="slidenum">
              <a:rPr lang="sv-SE" smtClean="0"/>
              <a:t>11</a:t>
            </a:fld>
            <a:endParaRPr lang="sv-SE"/>
          </a:p>
        </p:txBody>
      </p:sp>
    </p:spTree>
    <p:extLst>
      <p:ext uri="{BB962C8B-B14F-4D97-AF65-F5344CB8AC3E}">
        <p14:creationId xmlns:p14="http://schemas.microsoft.com/office/powerpoint/2010/main" val="234522130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en-US" dirty="0" err="1"/>
              <a:t>Dela</a:t>
            </a:r>
            <a:r>
              <a:rPr lang="en-US" dirty="0"/>
              <a:t> </a:t>
            </a:r>
            <a:r>
              <a:rPr lang="en-US" dirty="0" err="1"/>
              <a:t>ut</a:t>
            </a:r>
            <a:r>
              <a:rPr lang="en-US" baseline="0" dirty="0"/>
              <a:t> “</a:t>
            </a:r>
            <a:r>
              <a:rPr lang="en-US" baseline="0" dirty="0" err="1"/>
              <a:t>Exempel</a:t>
            </a:r>
            <a:r>
              <a:rPr lang="en-US" baseline="0" dirty="0"/>
              <a:t> </a:t>
            </a:r>
            <a:r>
              <a:rPr lang="en-US" baseline="0" dirty="0" err="1"/>
              <a:t>på</a:t>
            </a:r>
            <a:r>
              <a:rPr lang="en-US" baseline="0" dirty="0"/>
              <a:t> </a:t>
            </a:r>
            <a:r>
              <a:rPr lang="en-US" baseline="0" dirty="0" err="1"/>
              <a:t>mål</a:t>
            </a:r>
            <a:r>
              <a:rPr lang="en-US" baseline="0" dirty="0"/>
              <a:t> </a:t>
            </a:r>
            <a:r>
              <a:rPr lang="en-US" baseline="0" dirty="0" err="1"/>
              <a:t>för</a:t>
            </a:r>
            <a:r>
              <a:rPr lang="en-US" baseline="0" dirty="0"/>
              <a:t> </a:t>
            </a:r>
            <a:r>
              <a:rPr lang="en-US" baseline="0" dirty="0" err="1"/>
              <a:t>vården</a:t>
            </a:r>
            <a:r>
              <a:rPr lang="en-US" baseline="0" dirty="0"/>
              <a:t>” </a:t>
            </a:r>
            <a:r>
              <a:rPr lang="en-US" baseline="0" dirty="0" err="1"/>
              <a:t>som</a:t>
            </a:r>
            <a:r>
              <a:rPr lang="en-US" baseline="0" dirty="0"/>
              <a:t> </a:t>
            </a:r>
            <a:r>
              <a:rPr lang="en-US" baseline="0" dirty="0" err="1"/>
              <a:t>finns</a:t>
            </a:r>
            <a:r>
              <a:rPr lang="en-US" baseline="0" dirty="0"/>
              <a:t> I </a:t>
            </a:r>
            <a:r>
              <a:rPr lang="en-US" baseline="0" dirty="0" err="1"/>
              <a:t>deltagarmaterialet</a:t>
            </a:r>
            <a:r>
              <a:rPr lang="en-US" baseline="0" dirty="0"/>
              <a:t>. </a:t>
            </a:r>
            <a:r>
              <a:rPr lang="en-US" baseline="0" dirty="0" err="1"/>
              <a:t>Bläddra</a:t>
            </a:r>
            <a:r>
              <a:rPr lang="en-US" baseline="0" dirty="0"/>
              <a:t> till </a:t>
            </a:r>
            <a:r>
              <a:rPr lang="en-US" baseline="0" dirty="0" err="1"/>
              <a:t>nästa</a:t>
            </a:r>
            <a:r>
              <a:rPr lang="en-US" baseline="0" dirty="0"/>
              <a:t> </a:t>
            </a:r>
            <a:r>
              <a:rPr lang="en-US" baseline="0" dirty="0" err="1"/>
              <a:t>bild</a:t>
            </a:r>
            <a:r>
              <a:rPr lang="en-US" baseline="0" dirty="0"/>
              <a:t>.</a:t>
            </a:r>
            <a:endParaRPr lang="en-US" dirty="0"/>
          </a:p>
        </p:txBody>
      </p:sp>
      <p:sp>
        <p:nvSpPr>
          <p:cNvPr id="4" name="Platshållare för bildnummer 3"/>
          <p:cNvSpPr>
            <a:spLocks noGrp="1"/>
          </p:cNvSpPr>
          <p:nvPr>
            <p:ph type="sldNum" sz="quarter" idx="5"/>
          </p:nvPr>
        </p:nvSpPr>
        <p:spPr/>
        <p:txBody>
          <a:bodyPr/>
          <a:lstStyle/>
          <a:p>
            <a:fld id="{D4045FB0-5EAC-49C2-A7A1-C763FDD81356}" type="slidenum">
              <a:rPr lang="sv-SE" smtClean="0"/>
              <a:t>12</a:t>
            </a:fld>
            <a:endParaRPr lang="sv-SE"/>
          </a:p>
        </p:txBody>
      </p:sp>
    </p:spTree>
    <p:extLst>
      <p:ext uri="{BB962C8B-B14F-4D97-AF65-F5344CB8AC3E}">
        <p14:creationId xmlns:p14="http://schemas.microsoft.com/office/powerpoint/2010/main" val="281462594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dirty="0"/>
              <a:t>Visa att det är dessa exempel</a:t>
            </a:r>
            <a:r>
              <a:rPr lang="sv-SE" baseline="0" dirty="0"/>
              <a:t> de ska utgå ifrån, bläddra till nästa bild</a:t>
            </a:r>
            <a:endParaRPr lang="sv-SE" dirty="0"/>
          </a:p>
        </p:txBody>
      </p:sp>
      <p:sp>
        <p:nvSpPr>
          <p:cNvPr id="4" name="Platshållare för bildnummer 3"/>
          <p:cNvSpPr>
            <a:spLocks noGrp="1"/>
          </p:cNvSpPr>
          <p:nvPr>
            <p:ph type="sldNum" sz="quarter" idx="10"/>
          </p:nvPr>
        </p:nvSpPr>
        <p:spPr/>
        <p:txBody>
          <a:bodyPr/>
          <a:lstStyle/>
          <a:p>
            <a:fld id="{D4045FB0-5EAC-49C2-A7A1-C763FDD81356}" type="slidenum">
              <a:rPr lang="sv-SE" smtClean="0"/>
              <a:t>13</a:t>
            </a:fld>
            <a:endParaRPr lang="sv-SE"/>
          </a:p>
        </p:txBody>
      </p:sp>
    </p:spTree>
    <p:extLst>
      <p:ext uri="{BB962C8B-B14F-4D97-AF65-F5344CB8AC3E}">
        <p14:creationId xmlns:p14="http://schemas.microsoft.com/office/powerpoint/2010/main" val="1533970748"/>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Rubrikbild">
    <p:spTree>
      <p:nvGrpSpPr>
        <p:cNvPr id="1" name=""/>
        <p:cNvGrpSpPr/>
        <p:nvPr/>
      </p:nvGrpSpPr>
      <p:grpSpPr>
        <a:xfrm>
          <a:off x="0" y="0"/>
          <a:ext cx="0" cy="0"/>
          <a:chOff x="0" y="0"/>
          <a:chExt cx="0" cy="0"/>
        </a:xfrm>
      </p:grpSpPr>
      <p:sp>
        <p:nvSpPr>
          <p:cNvPr id="16" name="Rektangel 15"/>
          <p:cNvSpPr/>
          <p:nvPr userDrawn="1"/>
        </p:nvSpPr>
        <p:spPr>
          <a:xfrm>
            <a:off x="0" y="0"/>
            <a:ext cx="9144000" cy="6858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9" name="Platshållare för bild 8"/>
          <p:cNvSpPr>
            <a:spLocks noGrp="1"/>
          </p:cNvSpPr>
          <p:nvPr>
            <p:ph type="pic" sz="quarter" idx="13"/>
          </p:nvPr>
        </p:nvSpPr>
        <p:spPr>
          <a:xfrm>
            <a:off x="0" y="4173579"/>
            <a:ext cx="9147600" cy="2684421"/>
          </a:xfrm>
          <a:custGeom>
            <a:avLst/>
            <a:gdLst>
              <a:gd name="connsiteX0" fmla="*/ 0 w 9147600"/>
              <a:gd name="connsiteY0" fmla="*/ 0 h 2708275"/>
              <a:gd name="connsiteX1" fmla="*/ 9147600 w 9147600"/>
              <a:gd name="connsiteY1" fmla="*/ 0 h 2708275"/>
              <a:gd name="connsiteX2" fmla="*/ 9147600 w 9147600"/>
              <a:gd name="connsiteY2" fmla="*/ 2708275 h 2708275"/>
              <a:gd name="connsiteX3" fmla="*/ 0 w 9147600"/>
              <a:gd name="connsiteY3" fmla="*/ 2708275 h 2708275"/>
              <a:gd name="connsiteX4" fmla="*/ 0 w 9147600"/>
              <a:gd name="connsiteY4" fmla="*/ 0 h 2708275"/>
              <a:gd name="connsiteX0" fmla="*/ 15903 w 9147600"/>
              <a:gd name="connsiteY0" fmla="*/ 2313829 h 2708275"/>
              <a:gd name="connsiteX1" fmla="*/ 9147600 w 9147600"/>
              <a:gd name="connsiteY1" fmla="*/ 0 h 2708275"/>
              <a:gd name="connsiteX2" fmla="*/ 9147600 w 9147600"/>
              <a:gd name="connsiteY2" fmla="*/ 2708275 h 2708275"/>
              <a:gd name="connsiteX3" fmla="*/ 0 w 9147600"/>
              <a:gd name="connsiteY3" fmla="*/ 2708275 h 2708275"/>
              <a:gd name="connsiteX4" fmla="*/ 15903 w 9147600"/>
              <a:gd name="connsiteY4" fmla="*/ 2313829 h 2708275"/>
              <a:gd name="connsiteX0" fmla="*/ 0 w 9155551"/>
              <a:gd name="connsiteY0" fmla="*/ 2313829 h 2708275"/>
              <a:gd name="connsiteX1" fmla="*/ 9155551 w 9155551"/>
              <a:gd name="connsiteY1" fmla="*/ 0 h 2708275"/>
              <a:gd name="connsiteX2" fmla="*/ 9155551 w 9155551"/>
              <a:gd name="connsiteY2" fmla="*/ 2708275 h 2708275"/>
              <a:gd name="connsiteX3" fmla="*/ 7951 w 9155551"/>
              <a:gd name="connsiteY3" fmla="*/ 2708275 h 2708275"/>
              <a:gd name="connsiteX4" fmla="*/ 0 w 9155551"/>
              <a:gd name="connsiteY4" fmla="*/ 2313829 h 2708275"/>
              <a:gd name="connsiteX0" fmla="*/ 0 w 9155551"/>
              <a:gd name="connsiteY0" fmla="*/ 2289975 h 2684421"/>
              <a:gd name="connsiteX1" fmla="*/ 9139649 w 9155551"/>
              <a:gd name="connsiteY1" fmla="*/ 0 h 2684421"/>
              <a:gd name="connsiteX2" fmla="*/ 9155551 w 9155551"/>
              <a:gd name="connsiteY2" fmla="*/ 2684421 h 2684421"/>
              <a:gd name="connsiteX3" fmla="*/ 7951 w 9155551"/>
              <a:gd name="connsiteY3" fmla="*/ 2684421 h 2684421"/>
              <a:gd name="connsiteX4" fmla="*/ 0 w 9155551"/>
              <a:gd name="connsiteY4" fmla="*/ 2289975 h 2684421"/>
              <a:gd name="connsiteX0" fmla="*/ 0 w 9155551"/>
              <a:gd name="connsiteY0" fmla="*/ 2289975 h 2684421"/>
              <a:gd name="connsiteX1" fmla="*/ 9139649 w 9155551"/>
              <a:gd name="connsiteY1" fmla="*/ 0 h 2684421"/>
              <a:gd name="connsiteX2" fmla="*/ 9155551 w 9155551"/>
              <a:gd name="connsiteY2" fmla="*/ 2684421 h 2684421"/>
              <a:gd name="connsiteX3" fmla="*/ 7951 w 9155551"/>
              <a:gd name="connsiteY3" fmla="*/ 2684421 h 2684421"/>
              <a:gd name="connsiteX4" fmla="*/ 0 w 9155551"/>
              <a:gd name="connsiteY4" fmla="*/ 2289975 h 2684421"/>
              <a:gd name="connsiteX0" fmla="*/ 1 w 9147600"/>
              <a:gd name="connsiteY0" fmla="*/ 2337683 h 2684421"/>
              <a:gd name="connsiteX1" fmla="*/ 9131698 w 9147600"/>
              <a:gd name="connsiteY1" fmla="*/ 0 h 2684421"/>
              <a:gd name="connsiteX2" fmla="*/ 9147600 w 9147600"/>
              <a:gd name="connsiteY2" fmla="*/ 2684421 h 2684421"/>
              <a:gd name="connsiteX3" fmla="*/ 0 w 9147600"/>
              <a:gd name="connsiteY3" fmla="*/ 2684421 h 2684421"/>
              <a:gd name="connsiteX4" fmla="*/ 1 w 9147600"/>
              <a:gd name="connsiteY4" fmla="*/ 2337683 h 268442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7600" h="2684421">
                <a:moveTo>
                  <a:pt x="1" y="2337683"/>
                </a:moveTo>
                <a:lnTo>
                  <a:pt x="9131698" y="0"/>
                </a:lnTo>
                <a:cubicBezTo>
                  <a:pt x="9136999" y="894807"/>
                  <a:pt x="9142299" y="1789614"/>
                  <a:pt x="9147600" y="2684421"/>
                </a:cubicBezTo>
                <a:lnTo>
                  <a:pt x="0" y="2684421"/>
                </a:lnTo>
                <a:cubicBezTo>
                  <a:pt x="0" y="2568842"/>
                  <a:pt x="1" y="2453262"/>
                  <a:pt x="1" y="2337683"/>
                </a:cubicBezTo>
                <a:close/>
              </a:path>
            </a:pathLst>
          </a:custGeom>
          <a:solidFill>
            <a:srgbClr val="A5ACAF"/>
          </a:solidFill>
        </p:spPr>
        <p:txBody>
          <a:bodyPr anchor="b" anchorCtr="0"/>
          <a:lstStyle>
            <a:lvl1pPr marL="0" indent="0" algn="r">
              <a:buNone/>
              <a:defRPr b="0"/>
            </a:lvl1pPr>
          </a:lstStyle>
          <a:p>
            <a:r>
              <a:rPr lang="sv-SE"/>
              <a:t>Klicka på ikonen för att lägga till en bild</a:t>
            </a:r>
            <a:endParaRPr lang="sv-SE" dirty="0"/>
          </a:p>
        </p:txBody>
      </p:sp>
      <p:sp>
        <p:nvSpPr>
          <p:cNvPr id="2" name="Rubrik 1"/>
          <p:cNvSpPr>
            <a:spLocks noGrp="1"/>
          </p:cNvSpPr>
          <p:nvPr>
            <p:ph type="ctrTitle"/>
          </p:nvPr>
        </p:nvSpPr>
        <p:spPr>
          <a:xfrm>
            <a:off x="784342" y="2059055"/>
            <a:ext cx="7772400" cy="1104900"/>
          </a:xfrm>
        </p:spPr>
        <p:txBody>
          <a:bodyPr/>
          <a:lstStyle>
            <a:lvl1pPr>
              <a:defRPr sz="3400">
                <a:solidFill>
                  <a:srgbClr val="E98300"/>
                </a:solidFill>
              </a:defRPr>
            </a:lvl1pPr>
          </a:lstStyle>
          <a:p>
            <a:r>
              <a:rPr lang="sv-SE"/>
              <a:t>Klicka här för att ändra format</a:t>
            </a:r>
            <a:endParaRPr lang="sv-SE" dirty="0"/>
          </a:p>
        </p:txBody>
      </p:sp>
      <p:sp>
        <p:nvSpPr>
          <p:cNvPr id="3" name="Underrubrik 2"/>
          <p:cNvSpPr>
            <a:spLocks noGrp="1"/>
          </p:cNvSpPr>
          <p:nvPr>
            <p:ph type="subTitle" idx="1"/>
          </p:nvPr>
        </p:nvSpPr>
        <p:spPr>
          <a:xfrm>
            <a:off x="801688" y="4266501"/>
            <a:ext cx="5858518" cy="232375"/>
          </a:xfrm>
        </p:spPr>
        <p:txBody>
          <a:bodyPr/>
          <a:lstStyle>
            <a:lvl1pPr marL="0" indent="0" algn="l">
              <a:spcBef>
                <a:spcPts val="0"/>
              </a:spcBef>
              <a:spcAft>
                <a:spcPts val="0"/>
              </a:spcAft>
              <a:buNone/>
              <a:defRPr sz="14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sv-SE"/>
              <a:t>Klicka om du vill redigera mall för underrubrikformat</a:t>
            </a:r>
            <a:endParaRPr lang="sv-SE" dirty="0"/>
          </a:p>
        </p:txBody>
      </p:sp>
      <p:sp>
        <p:nvSpPr>
          <p:cNvPr id="4" name="Platshållare för datum 3"/>
          <p:cNvSpPr>
            <a:spLocks noGrp="1"/>
          </p:cNvSpPr>
          <p:nvPr>
            <p:ph type="dt" sz="half" idx="10"/>
          </p:nvPr>
        </p:nvSpPr>
        <p:spPr>
          <a:xfrm>
            <a:off x="817590" y="5380362"/>
            <a:ext cx="1152128" cy="267235"/>
          </a:xfrm>
        </p:spPr>
        <p:txBody>
          <a:bodyPr/>
          <a:lstStyle>
            <a:lvl1pPr>
              <a:defRPr sz="900" b="1">
                <a:solidFill>
                  <a:srgbClr val="FFFFFF"/>
                </a:solidFill>
              </a:defRPr>
            </a:lvl1pPr>
          </a:lstStyle>
          <a:p>
            <a:endParaRPr lang="sv-SE" dirty="0"/>
          </a:p>
        </p:txBody>
      </p:sp>
      <p:sp>
        <p:nvSpPr>
          <p:cNvPr id="14" name="Platshållare för text 13"/>
          <p:cNvSpPr>
            <a:spLocks noGrp="1"/>
          </p:cNvSpPr>
          <p:nvPr>
            <p:ph type="body" sz="quarter" idx="14"/>
          </p:nvPr>
        </p:nvSpPr>
        <p:spPr>
          <a:xfrm>
            <a:off x="801688" y="4475023"/>
            <a:ext cx="5858544" cy="722312"/>
          </a:xfrm>
        </p:spPr>
        <p:txBody>
          <a:bodyPr/>
          <a:lstStyle>
            <a:lvl1pPr marL="0" indent="0">
              <a:spcBef>
                <a:spcPts val="0"/>
              </a:spcBef>
              <a:spcAft>
                <a:spcPts val="0"/>
              </a:spcAft>
              <a:buNone/>
              <a:defRPr sz="1400" b="0">
                <a:solidFill>
                  <a:srgbClr val="FFFFFF"/>
                </a:solidFill>
              </a:defRPr>
            </a:lvl1pPr>
            <a:lvl2pPr marL="285750" indent="0">
              <a:buNone/>
              <a:defRPr sz="1400">
                <a:solidFill>
                  <a:schemeClr val="bg2"/>
                </a:solidFill>
              </a:defRPr>
            </a:lvl2pPr>
            <a:lvl3pPr marL="539750" indent="0">
              <a:buNone/>
              <a:defRPr sz="1400">
                <a:solidFill>
                  <a:schemeClr val="bg2"/>
                </a:solidFill>
              </a:defRPr>
            </a:lvl3pPr>
            <a:lvl4pPr marL="723900" indent="0">
              <a:buNone/>
              <a:defRPr sz="1400">
                <a:solidFill>
                  <a:schemeClr val="bg2"/>
                </a:solidFill>
              </a:defRPr>
            </a:lvl4pPr>
            <a:lvl5pPr marL="927100" indent="0">
              <a:buNone/>
              <a:defRPr sz="1400">
                <a:solidFill>
                  <a:schemeClr val="bg2"/>
                </a:solidFill>
              </a:defRPr>
            </a:lvl5pPr>
          </a:lstStyle>
          <a:p>
            <a:pPr lvl="0"/>
            <a:r>
              <a:rPr lang="sv-SE"/>
              <a:t>Redigera format för bakgrundstext</a:t>
            </a:r>
          </a:p>
        </p:txBody>
      </p:sp>
      <p:pic>
        <p:nvPicPr>
          <p:cNvPr id="5" name="Bildobjekt 4"/>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811214" y="800439"/>
            <a:ext cx="2592000" cy="544144"/>
          </a:xfrm>
          <a:prstGeom prst="rect">
            <a:avLst/>
          </a:prstGeom>
        </p:spPr>
      </p:pic>
    </p:spTree>
    <p:extLst>
      <p:ext uri="{BB962C8B-B14F-4D97-AF65-F5344CB8AC3E}">
        <p14:creationId xmlns:p14="http://schemas.microsoft.com/office/powerpoint/2010/main" val="61623699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Rubrik, punktlista och bild höger - 1">
    <p:spTree>
      <p:nvGrpSpPr>
        <p:cNvPr id="1" name=""/>
        <p:cNvGrpSpPr/>
        <p:nvPr/>
      </p:nvGrpSpPr>
      <p:grpSpPr>
        <a:xfrm>
          <a:off x="0" y="0"/>
          <a:ext cx="0" cy="0"/>
          <a:chOff x="0" y="0"/>
          <a:chExt cx="0" cy="0"/>
        </a:xfrm>
      </p:grpSpPr>
      <p:sp>
        <p:nvSpPr>
          <p:cNvPr id="2" name="Rubrik 1"/>
          <p:cNvSpPr>
            <a:spLocks noGrp="1"/>
          </p:cNvSpPr>
          <p:nvPr>
            <p:ph type="title"/>
          </p:nvPr>
        </p:nvSpPr>
        <p:spPr>
          <a:xfrm>
            <a:off x="801688" y="687600"/>
            <a:ext cx="6951600" cy="1296144"/>
          </a:xfrm>
        </p:spPr>
        <p:txBody>
          <a:bodyPr/>
          <a:lstStyle/>
          <a:p>
            <a:r>
              <a:rPr lang="sv-SE"/>
              <a:t>Klicka här för att ändra format</a:t>
            </a:r>
            <a:endParaRPr lang="sv-SE" dirty="0"/>
          </a:p>
        </p:txBody>
      </p:sp>
      <p:sp>
        <p:nvSpPr>
          <p:cNvPr id="4" name="Platshållare för datum 3"/>
          <p:cNvSpPr>
            <a:spLocks noGrp="1"/>
          </p:cNvSpPr>
          <p:nvPr>
            <p:ph type="dt" sz="half" idx="10"/>
          </p:nvPr>
        </p:nvSpPr>
        <p:spPr/>
        <p:txBody>
          <a:bodyPr/>
          <a:lstStyle/>
          <a:p>
            <a:endParaRPr lang="sv-SE" dirty="0"/>
          </a:p>
        </p:txBody>
      </p:sp>
      <p:sp>
        <p:nvSpPr>
          <p:cNvPr id="5" name="Platshållare för sidfot 4"/>
          <p:cNvSpPr>
            <a:spLocks noGrp="1"/>
          </p:cNvSpPr>
          <p:nvPr>
            <p:ph type="ftr" sz="quarter" idx="11"/>
          </p:nvPr>
        </p:nvSpPr>
        <p:spPr/>
        <p:txBody>
          <a:bodyPr/>
          <a:lstStyle/>
          <a:p>
            <a:r>
              <a:rPr lang="sv-SE"/>
              <a:t>Utforma uppdrag placering</a:t>
            </a:r>
          </a:p>
        </p:txBody>
      </p:sp>
      <p:sp>
        <p:nvSpPr>
          <p:cNvPr id="6" name="Platshållare för bildnummer 5"/>
          <p:cNvSpPr>
            <a:spLocks noGrp="1"/>
          </p:cNvSpPr>
          <p:nvPr>
            <p:ph type="sldNum" sz="quarter" idx="12"/>
          </p:nvPr>
        </p:nvSpPr>
        <p:spPr/>
        <p:txBody>
          <a:bodyPr/>
          <a:lstStyle/>
          <a:p>
            <a:fld id="{F3A1DABF-CD59-47A1-8187-10F3203EF599}" type="slidenum">
              <a:rPr lang="sv-SE" smtClean="0"/>
              <a:t>‹#›</a:t>
            </a:fld>
            <a:endParaRPr lang="sv-SE"/>
          </a:p>
        </p:txBody>
      </p:sp>
      <p:sp>
        <p:nvSpPr>
          <p:cNvPr id="9" name="Platshållare för bild 8"/>
          <p:cNvSpPr>
            <a:spLocks noGrp="1"/>
          </p:cNvSpPr>
          <p:nvPr>
            <p:ph type="pic" sz="quarter" idx="14"/>
          </p:nvPr>
        </p:nvSpPr>
        <p:spPr>
          <a:xfrm>
            <a:off x="4325509" y="2128871"/>
            <a:ext cx="3299791" cy="3095625"/>
          </a:xfrm>
        </p:spPr>
        <p:txBody>
          <a:bodyPr/>
          <a:lstStyle>
            <a:lvl1pPr marL="0" indent="0">
              <a:buNone/>
              <a:defRPr sz="1400" b="0" baseline="0"/>
            </a:lvl1pPr>
          </a:lstStyle>
          <a:p>
            <a:r>
              <a:rPr lang="sv-SE"/>
              <a:t>Klicka på ikonen för att lägga till en bild</a:t>
            </a:r>
            <a:endParaRPr lang="sv-SE" dirty="0"/>
          </a:p>
        </p:txBody>
      </p:sp>
      <p:sp>
        <p:nvSpPr>
          <p:cNvPr id="12" name="Platshållare för text 11"/>
          <p:cNvSpPr>
            <a:spLocks noGrp="1"/>
          </p:cNvSpPr>
          <p:nvPr>
            <p:ph type="body" sz="quarter" idx="15"/>
          </p:nvPr>
        </p:nvSpPr>
        <p:spPr>
          <a:xfrm>
            <a:off x="4323723" y="5299364"/>
            <a:ext cx="3312220" cy="471487"/>
          </a:xfrm>
        </p:spPr>
        <p:txBody>
          <a:bodyPr/>
          <a:lstStyle>
            <a:lvl1pPr marL="0" indent="0">
              <a:spcBef>
                <a:spcPts val="0"/>
              </a:spcBef>
              <a:spcAft>
                <a:spcPts val="0"/>
              </a:spcAft>
              <a:buNone/>
              <a:defRPr sz="900" b="0" i="1"/>
            </a:lvl1pPr>
            <a:lvl2pPr marL="285750" indent="0">
              <a:buNone/>
              <a:defRPr sz="900"/>
            </a:lvl2pPr>
            <a:lvl3pPr marL="539750" indent="0">
              <a:buNone/>
              <a:defRPr sz="900"/>
            </a:lvl3pPr>
            <a:lvl4pPr marL="723900" indent="0">
              <a:buNone/>
              <a:defRPr sz="900"/>
            </a:lvl4pPr>
            <a:lvl5pPr marL="927100" indent="0">
              <a:buNone/>
              <a:defRPr sz="900"/>
            </a:lvl5pPr>
          </a:lstStyle>
          <a:p>
            <a:pPr lvl="0"/>
            <a:r>
              <a:rPr lang="sv-SE"/>
              <a:t>Redigera format för bakgrundstext</a:t>
            </a:r>
          </a:p>
        </p:txBody>
      </p:sp>
      <p:sp>
        <p:nvSpPr>
          <p:cNvPr id="7" name="Platshållare för text 6"/>
          <p:cNvSpPr>
            <a:spLocks noGrp="1"/>
          </p:cNvSpPr>
          <p:nvPr>
            <p:ph type="body" sz="quarter" idx="16"/>
          </p:nvPr>
        </p:nvSpPr>
        <p:spPr>
          <a:xfrm>
            <a:off x="801688" y="2139950"/>
            <a:ext cx="3338991" cy="3648075"/>
          </a:xfrm>
        </p:spPr>
        <p:txBody>
          <a:bodyPr/>
          <a:lstStyle>
            <a:lvl1pPr>
              <a:spcBef>
                <a:spcPts val="0"/>
              </a:spcBef>
              <a:defRPr sz="2600"/>
            </a:lvl1pPr>
            <a:lvl2pPr>
              <a:defRPr sz="2000"/>
            </a:lvl2pPr>
          </a:lstStyle>
          <a:p>
            <a:pPr lvl="0"/>
            <a:r>
              <a:rPr lang="sv-SE"/>
              <a:t>Redigera format för bakgrundstext</a:t>
            </a:r>
          </a:p>
          <a:p>
            <a:pPr lvl="1"/>
            <a:r>
              <a:rPr lang="sv-SE"/>
              <a:t>Nivå två</a:t>
            </a:r>
          </a:p>
          <a:p>
            <a:pPr lvl="2"/>
            <a:r>
              <a:rPr lang="sv-SE"/>
              <a:t>Nivå tre</a:t>
            </a:r>
          </a:p>
        </p:txBody>
      </p:sp>
    </p:spTree>
    <p:extLst>
      <p:ext uri="{BB962C8B-B14F-4D97-AF65-F5344CB8AC3E}">
        <p14:creationId xmlns:p14="http://schemas.microsoft.com/office/powerpoint/2010/main" val="258768945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Rubrik, punktlista och stor bild höger - 2">
    <p:spTree>
      <p:nvGrpSpPr>
        <p:cNvPr id="1" name=""/>
        <p:cNvGrpSpPr/>
        <p:nvPr/>
      </p:nvGrpSpPr>
      <p:grpSpPr>
        <a:xfrm>
          <a:off x="0" y="0"/>
          <a:ext cx="0" cy="0"/>
          <a:chOff x="0" y="0"/>
          <a:chExt cx="0" cy="0"/>
        </a:xfrm>
      </p:grpSpPr>
      <p:sp>
        <p:nvSpPr>
          <p:cNvPr id="2" name="Rubrik 1"/>
          <p:cNvSpPr>
            <a:spLocks noGrp="1"/>
          </p:cNvSpPr>
          <p:nvPr>
            <p:ph type="title"/>
          </p:nvPr>
        </p:nvSpPr>
        <p:spPr>
          <a:xfrm>
            <a:off x="803844" y="687600"/>
            <a:ext cx="6828537" cy="1296144"/>
          </a:xfrm>
        </p:spPr>
        <p:txBody>
          <a:bodyPr/>
          <a:lstStyle/>
          <a:p>
            <a:r>
              <a:rPr lang="sv-SE"/>
              <a:t>Klicka här för att ändra format</a:t>
            </a:r>
            <a:endParaRPr lang="sv-SE" dirty="0"/>
          </a:p>
        </p:txBody>
      </p:sp>
      <p:sp>
        <p:nvSpPr>
          <p:cNvPr id="4" name="Platshållare för datum 3"/>
          <p:cNvSpPr>
            <a:spLocks noGrp="1"/>
          </p:cNvSpPr>
          <p:nvPr>
            <p:ph type="dt" sz="half" idx="10"/>
          </p:nvPr>
        </p:nvSpPr>
        <p:spPr/>
        <p:txBody>
          <a:bodyPr/>
          <a:lstStyle/>
          <a:p>
            <a:endParaRPr lang="sv-SE" dirty="0"/>
          </a:p>
        </p:txBody>
      </p:sp>
      <p:sp>
        <p:nvSpPr>
          <p:cNvPr id="5" name="Platshållare för sidfot 4"/>
          <p:cNvSpPr>
            <a:spLocks noGrp="1"/>
          </p:cNvSpPr>
          <p:nvPr>
            <p:ph type="ftr" sz="quarter" idx="11"/>
          </p:nvPr>
        </p:nvSpPr>
        <p:spPr/>
        <p:txBody>
          <a:bodyPr/>
          <a:lstStyle/>
          <a:p>
            <a:r>
              <a:rPr lang="sv-SE"/>
              <a:t>Utforma uppdrag placering</a:t>
            </a:r>
          </a:p>
        </p:txBody>
      </p:sp>
      <p:sp>
        <p:nvSpPr>
          <p:cNvPr id="6" name="Platshållare för bildnummer 5"/>
          <p:cNvSpPr>
            <a:spLocks noGrp="1"/>
          </p:cNvSpPr>
          <p:nvPr>
            <p:ph type="sldNum" sz="quarter" idx="12"/>
          </p:nvPr>
        </p:nvSpPr>
        <p:spPr/>
        <p:txBody>
          <a:bodyPr/>
          <a:lstStyle/>
          <a:p>
            <a:fld id="{F3A1DABF-CD59-47A1-8187-10F3203EF599}" type="slidenum">
              <a:rPr lang="sv-SE" smtClean="0"/>
              <a:t>‹#›</a:t>
            </a:fld>
            <a:endParaRPr lang="sv-SE"/>
          </a:p>
        </p:txBody>
      </p:sp>
      <p:sp>
        <p:nvSpPr>
          <p:cNvPr id="8" name="Platshållare för innehåll 7"/>
          <p:cNvSpPr>
            <a:spLocks noGrp="1"/>
          </p:cNvSpPr>
          <p:nvPr>
            <p:ph sz="quarter" idx="13"/>
          </p:nvPr>
        </p:nvSpPr>
        <p:spPr>
          <a:xfrm>
            <a:off x="801688" y="2139350"/>
            <a:ext cx="3410272" cy="3632799"/>
          </a:xfrm>
        </p:spPr>
        <p:txBody>
          <a:bodyPr/>
          <a:lstStyle>
            <a:lvl1pPr>
              <a:spcBef>
                <a:spcPts val="0"/>
              </a:spcBef>
              <a:defRPr sz="2600"/>
            </a:lvl1pPr>
            <a:lvl2pPr>
              <a:defRPr sz="2000"/>
            </a:lvl2pPr>
          </a:lstStyle>
          <a:p>
            <a:pPr lvl="0"/>
            <a:r>
              <a:rPr lang="sv-SE"/>
              <a:t>Redigera format för bakgrundstext</a:t>
            </a:r>
          </a:p>
          <a:p>
            <a:pPr lvl="1"/>
            <a:r>
              <a:rPr lang="sv-SE"/>
              <a:t>Nivå två</a:t>
            </a:r>
          </a:p>
          <a:p>
            <a:pPr lvl="2"/>
            <a:r>
              <a:rPr lang="sv-SE"/>
              <a:t>Nivå tre</a:t>
            </a:r>
          </a:p>
        </p:txBody>
      </p:sp>
      <p:sp>
        <p:nvSpPr>
          <p:cNvPr id="9" name="Platshållare för bild 8"/>
          <p:cNvSpPr>
            <a:spLocks noGrp="1"/>
          </p:cNvSpPr>
          <p:nvPr>
            <p:ph type="pic" sz="quarter" idx="14"/>
          </p:nvPr>
        </p:nvSpPr>
        <p:spPr>
          <a:xfrm>
            <a:off x="4325509" y="2127600"/>
            <a:ext cx="4818491" cy="3439984"/>
          </a:xfrm>
        </p:spPr>
        <p:txBody>
          <a:bodyPr/>
          <a:lstStyle>
            <a:lvl1pPr marL="0" indent="0">
              <a:buNone/>
              <a:defRPr b="0"/>
            </a:lvl1pPr>
          </a:lstStyle>
          <a:p>
            <a:r>
              <a:rPr lang="sv-SE"/>
              <a:t>Klicka på ikonen för att lägga till en bild</a:t>
            </a:r>
          </a:p>
        </p:txBody>
      </p:sp>
      <p:sp>
        <p:nvSpPr>
          <p:cNvPr id="12" name="Platshållare för text 11"/>
          <p:cNvSpPr>
            <a:spLocks noGrp="1"/>
          </p:cNvSpPr>
          <p:nvPr>
            <p:ph type="body" sz="quarter" idx="15"/>
          </p:nvPr>
        </p:nvSpPr>
        <p:spPr>
          <a:xfrm>
            <a:off x="630239" y="5221275"/>
            <a:ext cx="3422236" cy="367200"/>
          </a:xfrm>
        </p:spPr>
        <p:txBody>
          <a:bodyPr anchor="b" anchorCtr="0"/>
          <a:lstStyle>
            <a:lvl1pPr marL="0" indent="0" algn="r">
              <a:spcBef>
                <a:spcPts val="0"/>
              </a:spcBef>
              <a:spcAft>
                <a:spcPts val="0"/>
              </a:spcAft>
              <a:buNone/>
              <a:defRPr sz="900" b="0" i="1"/>
            </a:lvl1pPr>
            <a:lvl2pPr marL="285750" indent="0">
              <a:buNone/>
              <a:defRPr sz="900"/>
            </a:lvl2pPr>
            <a:lvl3pPr marL="539750" indent="0">
              <a:buNone/>
              <a:defRPr sz="900"/>
            </a:lvl3pPr>
            <a:lvl4pPr marL="723900" indent="0">
              <a:buNone/>
              <a:defRPr sz="900"/>
            </a:lvl4pPr>
            <a:lvl5pPr marL="927100" indent="0">
              <a:buNone/>
              <a:defRPr sz="900"/>
            </a:lvl5pPr>
          </a:lstStyle>
          <a:p>
            <a:pPr lvl="0"/>
            <a:r>
              <a:rPr lang="sv-SE"/>
              <a:t>Redigera format för bakgrundstext</a:t>
            </a:r>
          </a:p>
        </p:txBody>
      </p:sp>
    </p:spTree>
    <p:extLst>
      <p:ext uri="{BB962C8B-B14F-4D97-AF65-F5344CB8AC3E}">
        <p14:creationId xmlns:p14="http://schemas.microsoft.com/office/powerpoint/2010/main" val="335446829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Rubrik, text och bild höger - 1">
    <p:spTree>
      <p:nvGrpSpPr>
        <p:cNvPr id="1" name=""/>
        <p:cNvGrpSpPr/>
        <p:nvPr/>
      </p:nvGrpSpPr>
      <p:grpSpPr>
        <a:xfrm>
          <a:off x="0" y="0"/>
          <a:ext cx="0" cy="0"/>
          <a:chOff x="0" y="0"/>
          <a:chExt cx="0" cy="0"/>
        </a:xfrm>
      </p:grpSpPr>
      <p:sp>
        <p:nvSpPr>
          <p:cNvPr id="3" name="Platshållare för datum 2"/>
          <p:cNvSpPr>
            <a:spLocks noGrp="1"/>
          </p:cNvSpPr>
          <p:nvPr>
            <p:ph type="dt" sz="half" idx="10"/>
          </p:nvPr>
        </p:nvSpPr>
        <p:spPr/>
        <p:txBody>
          <a:bodyPr/>
          <a:lstStyle/>
          <a:p>
            <a:endParaRPr lang="sv-SE" dirty="0"/>
          </a:p>
        </p:txBody>
      </p:sp>
      <p:sp>
        <p:nvSpPr>
          <p:cNvPr id="4" name="Platshållare för sidfot 3"/>
          <p:cNvSpPr>
            <a:spLocks noGrp="1"/>
          </p:cNvSpPr>
          <p:nvPr>
            <p:ph type="ftr" sz="quarter" idx="11"/>
          </p:nvPr>
        </p:nvSpPr>
        <p:spPr/>
        <p:txBody>
          <a:bodyPr/>
          <a:lstStyle/>
          <a:p>
            <a:r>
              <a:rPr lang="sv-SE"/>
              <a:t>Utforma uppdrag placering</a:t>
            </a:r>
            <a:endParaRPr lang="sv-SE" dirty="0"/>
          </a:p>
        </p:txBody>
      </p:sp>
      <p:sp>
        <p:nvSpPr>
          <p:cNvPr id="5" name="Platshållare för bildnummer 4"/>
          <p:cNvSpPr>
            <a:spLocks noGrp="1"/>
          </p:cNvSpPr>
          <p:nvPr>
            <p:ph type="sldNum" sz="quarter" idx="12"/>
          </p:nvPr>
        </p:nvSpPr>
        <p:spPr/>
        <p:txBody>
          <a:bodyPr/>
          <a:lstStyle/>
          <a:p>
            <a:fld id="{F3A1DABF-CD59-47A1-8187-10F3203EF599}" type="slidenum">
              <a:rPr lang="sv-SE" smtClean="0"/>
              <a:pPr/>
              <a:t>‹#›</a:t>
            </a:fld>
            <a:endParaRPr lang="sv-SE" dirty="0"/>
          </a:p>
        </p:txBody>
      </p:sp>
      <p:sp>
        <p:nvSpPr>
          <p:cNvPr id="6" name="Rubrik 1"/>
          <p:cNvSpPr>
            <a:spLocks noGrp="1"/>
          </p:cNvSpPr>
          <p:nvPr>
            <p:ph type="title"/>
          </p:nvPr>
        </p:nvSpPr>
        <p:spPr>
          <a:xfrm>
            <a:off x="803844" y="687600"/>
            <a:ext cx="6828537" cy="1296144"/>
          </a:xfrm>
        </p:spPr>
        <p:txBody>
          <a:bodyPr/>
          <a:lstStyle/>
          <a:p>
            <a:r>
              <a:rPr lang="sv-SE"/>
              <a:t>Klicka här för att ändra format</a:t>
            </a:r>
            <a:endParaRPr lang="sv-SE" dirty="0"/>
          </a:p>
        </p:txBody>
      </p:sp>
      <p:sp>
        <p:nvSpPr>
          <p:cNvPr id="7" name="Platshållare för innehåll 7"/>
          <p:cNvSpPr>
            <a:spLocks noGrp="1"/>
          </p:cNvSpPr>
          <p:nvPr>
            <p:ph sz="quarter" idx="13"/>
          </p:nvPr>
        </p:nvSpPr>
        <p:spPr>
          <a:xfrm>
            <a:off x="801688" y="2139350"/>
            <a:ext cx="3410272" cy="3632799"/>
          </a:xfrm>
        </p:spPr>
        <p:txBody>
          <a:bodyPr/>
          <a:lstStyle>
            <a:lvl1pPr marL="0" marR="0" indent="0" algn="l" defTabSz="914400" rtl="0" eaLnBrk="1" fontAlgn="auto" latinLnBrk="0" hangingPunct="1">
              <a:lnSpc>
                <a:spcPct val="100000"/>
              </a:lnSpc>
              <a:spcBef>
                <a:spcPts val="800"/>
              </a:spcBef>
              <a:spcAft>
                <a:spcPts val="800"/>
              </a:spcAft>
              <a:buClrTx/>
              <a:buSzPct val="115000"/>
              <a:buFont typeface="Century Gothic" pitchFamily="34" charset="0"/>
              <a:buNone/>
              <a:tabLst/>
              <a:defRPr sz="2600"/>
            </a:lvl1pPr>
            <a:lvl2pPr>
              <a:defRPr sz="2000"/>
            </a:lvl2pPr>
          </a:lstStyle>
          <a:p>
            <a:pPr marL="0" marR="0" lvl="0" indent="0" algn="l" defTabSz="914400" rtl="0" eaLnBrk="1" fontAlgn="auto" latinLnBrk="0" hangingPunct="1">
              <a:lnSpc>
                <a:spcPct val="100000"/>
              </a:lnSpc>
              <a:spcBef>
                <a:spcPts val="800"/>
              </a:spcBef>
              <a:spcAft>
                <a:spcPts val="800"/>
              </a:spcAft>
              <a:buClrTx/>
              <a:buSzPct val="115000"/>
              <a:buFont typeface="Century Gothic" pitchFamily="34" charset="0"/>
              <a:buNone/>
              <a:tabLst/>
              <a:defRPr/>
            </a:pPr>
            <a:r>
              <a:rPr lang="sv-SE"/>
              <a:t>Redigera format för bakgrundstext</a:t>
            </a:r>
          </a:p>
          <a:p>
            <a:pPr marL="0" marR="0" lvl="1" indent="0" algn="l" defTabSz="914400" rtl="0" eaLnBrk="1" fontAlgn="auto" latinLnBrk="0" hangingPunct="1">
              <a:lnSpc>
                <a:spcPct val="100000"/>
              </a:lnSpc>
              <a:spcBef>
                <a:spcPts val="800"/>
              </a:spcBef>
              <a:spcAft>
                <a:spcPts val="800"/>
              </a:spcAft>
              <a:buClrTx/>
              <a:buSzPct val="115000"/>
              <a:buFont typeface="Century Gothic" pitchFamily="34" charset="0"/>
              <a:buNone/>
              <a:tabLst/>
              <a:defRPr/>
            </a:pPr>
            <a:r>
              <a:rPr lang="sv-SE"/>
              <a:t>Nivå två</a:t>
            </a:r>
          </a:p>
        </p:txBody>
      </p:sp>
      <p:sp>
        <p:nvSpPr>
          <p:cNvPr id="8" name="Platshållare för bild 8"/>
          <p:cNvSpPr>
            <a:spLocks noGrp="1"/>
          </p:cNvSpPr>
          <p:nvPr>
            <p:ph type="pic" sz="quarter" idx="14"/>
          </p:nvPr>
        </p:nvSpPr>
        <p:spPr>
          <a:xfrm>
            <a:off x="4325509" y="2127600"/>
            <a:ext cx="3481397" cy="3439984"/>
          </a:xfrm>
        </p:spPr>
        <p:txBody>
          <a:bodyPr/>
          <a:lstStyle>
            <a:lvl1pPr marL="0" indent="0">
              <a:buNone/>
              <a:defRPr b="0"/>
            </a:lvl1pPr>
          </a:lstStyle>
          <a:p>
            <a:r>
              <a:rPr lang="sv-SE"/>
              <a:t>Klicka på ikonen för att lägga till en bild</a:t>
            </a:r>
          </a:p>
        </p:txBody>
      </p:sp>
      <p:sp>
        <p:nvSpPr>
          <p:cNvPr id="9" name="Platshållare för text 11"/>
          <p:cNvSpPr>
            <a:spLocks noGrp="1"/>
          </p:cNvSpPr>
          <p:nvPr>
            <p:ph type="body" sz="quarter" idx="15"/>
          </p:nvPr>
        </p:nvSpPr>
        <p:spPr>
          <a:xfrm>
            <a:off x="630239" y="5221275"/>
            <a:ext cx="3422236" cy="367200"/>
          </a:xfrm>
        </p:spPr>
        <p:txBody>
          <a:bodyPr anchor="b" anchorCtr="0"/>
          <a:lstStyle>
            <a:lvl1pPr marL="0" indent="0" algn="r">
              <a:spcBef>
                <a:spcPts val="0"/>
              </a:spcBef>
              <a:spcAft>
                <a:spcPts val="0"/>
              </a:spcAft>
              <a:buNone/>
              <a:defRPr sz="900" b="0" i="1"/>
            </a:lvl1pPr>
            <a:lvl2pPr marL="285750" indent="0">
              <a:buNone/>
              <a:defRPr sz="900"/>
            </a:lvl2pPr>
            <a:lvl3pPr marL="539750" indent="0">
              <a:buNone/>
              <a:defRPr sz="900"/>
            </a:lvl3pPr>
            <a:lvl4pPr marL="723900" indent="0">
              <a:buNone/>
              <a:defRPr sz="900"/>
            </a:lvl4pPr>
            <a:lvl5pPr marL="927100" indent="0">
              <a:buNone/>
              <a:defRPr sz="900"/>
            </a:lvl5pPr>
          </a:lstStyle>
          <a:p>
            <a:pPr lvl="0"/>
            <a:r>
              <a:rPr lang="sv-SE"/>
              <a:t>Redigera format för bakgrundstext</a:t>
            </a:r>
          </a:p>
        </p:txBody>
      </p:sp>
    </p:spTree>
    <p:extLst>
      <p:ext uri="{BB962C8B-B14F-4D97-AF65-F5344CB8AC3E}">
        <p14:creationId xmlns:p14="http://schemas.microsoft.com/office/powerpoint/2010/main" val="296804667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Rubrik, text och bild höger - 2">
    <p:spTree>
      <p:nvGrpSpPr>
        <p:cNvPr id="1" name=""/>
        <p:cNvGrpSpPr/>
        <p:nvPr/>
      </p:nvGrpSpPr>
      <p:grpSpPr>
        <a:xfrm>
          <a:off x="0" y="0"/>
          <a:ext cx="0" cy="0"/>
          <a:chOff x="0" y="0"/>
          <a:chExt cx="0" cy="0"/>
        </a:xfrm>
      </p:grpSpPr>
      <p:sp>
        <p:nvSpPr>
          <p:cNvPr id="3" name="Platshållare för datum 2"/>
          <p:cNvSpPr>
            <a:spLocks noGrp="1"/>
          </p:cNvSpPr>
          <p:nvPr>
            <p:ph type="dt" sz="half" idx="10"/>
          </p:nvPr>
        </p:nvSpPr>
        <p:spPr/>
        <p:txBody>
          <a:bodyPr/>
          <a:lstStyle/>
          <a:p>
            <a:endParaRPr lang="sv-SE" dirty="0"/>
          </a:p>
        </p:txBody>
      </p:sp>
      <p:sp>
        <p:nvSpPr>
          <p:cNvPr id="4" name="Platshållare för sidfot 3"/>
          <p:cNvSpPr>
            <a:spLocks noGrp="1"/>
          </p:cNvSpPr>
          <p:nvPr>
            <p:ph type="ftr" sz="quarter" idx="11"/>
          </p:nvPr>
        </p:nvSpPr>
        <p:spPr/>
        <p:txBody>
          <a:bodyPr/>
          <a:lstStyle/>
          <a:p>
            <a:r>
              <a:rPr lang="sv-SE"/>
              <a:t>Utforma uppdrag placering</a:t>
            </a:r>
            <a:endParaRPr lang="sv-SE" dirty="0"/>
          </a:p>
        </p:txBody>
      </p:sp>
      <p:sp>
        <p:nvSpPr>
          <p:cNvPr id="5" name="Platshållare för bildnummer 4"/>
          <p:cNvSpPr>
            <a:spLocks noGrp="1"/>
          </p:cNvSpPr>
          <p:nvPr>
            <p:ph type="sldNum" sz="quarter" idx="12"/>
          </p:nvPr>
        </p:nvSpPr>
        <p:spPr/>
        <p:txBody>
          <a:bodyPr/>
          <a:lstStyle/>
          <a:p>
            <a:fld id="{F3A1DABF-CD59-47A1-8187-10F3203EF599}" type="slidenum">
              <a:rPr lang="sv-SE" smtClean="0"/>
              <a:pPr/>
              <a:t>‹#›</a:t>
            </a:fld>
            <a:endParaRPr lang="sv-SE" dirty="0"/>
          </a:p>
        </p:txBody>
      </p:sp>
      <p:sp>
        <p:nvSpPr>
          <p:cNvPr id="6" name="Rubrik 1"/>
          <p:cNvSpPr>
            <a:spLocks noGrp="1"/>
          </p:cNvSpPr>
          <p:nvPr>
            <p:ph type="title"/>
          </p:nvPr>
        </p:nvSpPr>
        <p:spPr>
          <a:xfrm>
            <a:off x="803844" y="687600"/>
            <a:ext cx="6828537" cy="1296144"/>
          </a:xfrm>
        </p:spPr>
        <p:txBody>
          <a:bodyPr/>
          <a:lstStyle/>
          <a:p>
            <a:r>
              <a:rPr lang="sv-SE"/>
              <a:t>Klicka här för att ändra format</a:t>
            </a:r>
            <a:endParaRPr lang="sv-SE" dirty="0"/>
          </a:p>
        </p:txBody>
      </p:sp>
      <p:sp>
        <p:nvSpPr>
          <p:cNvPr id="7" name="Platshållare för innehåll 7"/>
          <p:cNvSpPr>
            <a:spLocks noGrp="1"/>
          </p:cNvSpPr>
          <p:nvPr>
            <p:ph sz="quarter" idx="13"/>
          </p:nvPr>
        </p:nvSpPr>
        <p:spPr>
          <a:xfrm>
            <a:off x="801688" y="2139350"/>
            <a:ext cx="3410272" cy="3632799"/>
          </a:xfrm>
        </p:spPr>
        <p:txBody>
          <a:bodyPr/>
          <a:lstStyle>
            <a:lvl1pPr marL="0" marR="0" indent="0" algn="l" defTabSz="914400" rtl="0" eaLnBrk="1" fontAlgn="auto" latinLnBrk="0" hangingPunct="1">
              <a:lnSpc>
                <a:spcPct val="100000"/>
              </a:lnSpc>
              <a:spcBef>
                <a:spcPts val="800"/>
              </a:spcBef>
              <a:spcAft>
                <a:spcPts val="800"/>
              </a:spcAft>
              <a:buClrTx/>
              <a:buSzPct val="115000"/>
              <a:buFont typeface="Century Gothic" pitchFamily="34" charset="0"/>
              <a:buNone/>
              <a:tabLst/>
              <a:defRPr sz="2000"/>
            </a:lvl1pPr>
            <a:lvl2pPr>
              <a:defRPr sz="2000"/>
            </a:lvl2pPr>
          </a:lstStyle>
          <a:p>
            <a:pPr marL="0" marR="0" lvl="0" indent="0" algn="l" defTabSz="914400" rtl="0" eaLnBrk="1" fontAlgn="auto" latinLnBrk="0" hangingPunct="1">
              <a:lnSpc>
                <a:spcPct val="100000"/>
              </a:lnSpc>
              <a:spcBef>
                <a:spcPts val="800"/>
              </a:spcBef>
              <a:spcAft>
                <a:spcPts val="800"/>
              </a:spcAft>
              <a:buClrTx/>
              <a:buSzPct val="115000"/>
              <a:buFont typeface="Century Gothic" pitchFamily="34" charset="0"/>
              <a:buNone/>
              <a:tabLst/>
              <a:defRPr/>
            </a:pPr>
            <a:r>
              <a:rPr lang="sv-SE"/>
              <a:t>Redigera format för bakgrundstext</a:t>
            </a:r>
          </a:p>
          <a:p>
            <a:pPr marL="0" marR="0" lvl="1" indent="0" algn="l" defTabSz="914400" rtl="0" eaLnBrk="1" fontAlgn="auto" latinLnBrk="0" hangingPunct="1">
              <a:lnSpc>
                <a:spcPct val="100000"/>
              </a:lnSpc>
              <a:spcBef>
                <a:spcPts val="800"/>
              </a:spcBef>
              <a:spcAft>
                <a:spcPts val="800"/>
              </a:spcAft>
              <a:buClrTx/>
              <a:buSzPct val="115000"/>
              <a:buFont typeface="Century Gothic" pitchFamily="34" charset="0"/>
              <a:buNone/>
              <a:tabLst/>
              <a:defRPr/>
            </a:pPr>
            <a:r>
              <a:rPr lang="sv-SE"/>
              <a:t>Nivå två</a:t>
            </a:r>
          </a:p>
        </p:txBody>
      </p:sp>
      <p:sp>
        <p:nvSpPr>
          <p:cNvPr id="8" name="Platshållare för bild 8"/>
          <p:cNvSpPr>
            <a:spLocks noGrp="1"/>
          </p:cNvSpPr>
          <p:nvPr>
            <p:ph type="pic" sz="quarter" idx="14"/>
          </p:nvPr>
        </p:nvSpPr>
        <p:spPr>
          <a:xfrm>
            <a:off x="4325509" y="2127600"/>
            <a:ext cx="3481397" cy="3439984"/>
          </a:xfrm>
        </p:spPr>
        <p:txBody>
          <a:bodyPr/>
          <a:lstStyle>
            <a:lvl1pPr marL="0" indent="0">
              <a:buNone/>
              <a:defRPr b="0"/>
            </a:lvl1pPr>
          </a:lstStyle>
          <a:p>
            <a:r>
              <a:rPr lang="sv-SE"/>
              <a:t>Klicka på ikonen för att lägga till en bild</a:t>
            </a:r>
          </a:p>
        </p:txBody>
      </p:sp>
      <p:sp>
        <p:nvSpPr>
          <p:cNvPr id="9" name="Platshållare för text 11"/>
          <p:cNvSpPr>
            <a:spLocks noGrp="1"/>
          </p:cNvSpPr>
          <p:nvPr>
            <p:ph type="body" sz="quarter" idx="15"/>
          </p:nvPr>
        </p:nvSpPr>
        <p:spPr>
          <a:xfrm>
            <a:off x="630239" y="5221275"/>
            <a:ext cx="3422236" cy="367200"/>
          </a:xfrm>
        </p:spPr>
        <p:txBody>
          <a:bodyPr anchor="b" anchorCtr="0"/>
          <a:lstStyle>
            <a:lvl1pPr marL="0" indent="0" algn="r">
              <a:spcBef>
                <a:spcPts val="0"/>
              </a:spcBef>
              <a:spcAft>
                <a:spcPts val="0"/>
              </a:spcAft>
              <a:buNone/>
              <a:defRPr sz="900" b="0" i="1"/>
            </a:lvl1pPr>
            <a:lvl2pPr marL="285750" indent="0">
              <a:buNone/>
              <a:defRPr sz="900"/>
            </a:lvl2pPr>
            <a:lvl3pPr marL="539750" indent="0">
              <a:buNone/>
              <a:defRPr sz="900"/>
            </a:lvl3pPr>
            <a:lvl4pPr marL="723900" indent="0">
              <a:buNone/>
              <a:defRPr sz="900"/>
            </a:lvl4pPr>
            <a:lvl5pPr marL="927100" indent="0">
              <a:buNone/>
              <a:defRPr sz="900"/>
            </a:lvl5pPr>
          </a:lstStyle>
          <a:p>
            <a:pPr lvl="0"/>
            <a:r>
              <a:rPr lang="sv-SE"/>
              <a:t>Redigera format för bakgrundstext</a:t>
            </a:r>
          </a:p>
        </p:txBody>
      </p:sp>
    </p:spTree>
    <p:extLst>
      <p:ext uri="{BB962C8B-B14F-4D97-AF65-F5344CB8AC3E}">
        <p14:creationId xmlns:p14="http://schemas.microsoft.com/office/powerpoint/2010/main" val="325388718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Rubrik, text och stor bild höger - 1">
    <p:spTree>
      <p:nvGrpSpPr>
        <p:cNvPr id="1" name=""/>
        <p:cNvGrpSpPr/>
        <p:nvPr/>
      </p:nvGrpSpPr>
      <p:grpSpPr>
        <a:xfrm>
          <a:off x="0" y="0"/>
          <a:ext cx="0" cy="0"/>
          <a:chOff x="0" y="0"/>
          <a:chExt cx="0" cy="0"/>
        </a:xfrm>
      </p:grpSpPr>
      <p:sp>
        <p:nvSpPr>
          <p:cNvPr id="2" name="Rubrik 1"/>
          <p:cNvSpPr>
            <a:spLocks noGrp="1"/>
          </p:cNvSpPr>
          <p:nvPr>
            <p:ph type="title"/>
          </p:nvPr>
        </p:nvSpPr>
        <p:spPr>
          <a:xfrm>
            <a:off x="803844" y="687600"/>
            <a:ext cx="6828537" cy="1296144"/>
          </a:xfrm>
        </p:spPr>
        <p:txBody>
          <a:bodyPr/>
          <a:lstStyle/>
          <a:p>
            <a:r>
              <a:rPr lang="sv-SE"/>
              <a:t>Klicka här för att ändra format</a:t>
            </a:r>
            <a:endParaRPr lang="sv-SE" dirty="0"/>
          </a:p>
        </p:txBody>
      </p:sp>
      <p:sp>
        <p:nvSpPr>
          <p:cNvPr id="4" name="Platshållare för datum 3"/>
          <p:cNvSpPr>
            <a:spLocks noGrp="1"/>
          </p:cNvSpPr>
          <p:nvPr>
            <p:ph type="dt" sz="half" idx="10"/>
          </p:nvPr>
        </p:nvSpPr>
        <p:spPr/>
        <p:txBody>
          <a:bodyPr/>
          <a:lstStyle/>
          <a:p>
            <a:endParaRPr lang="sv-SE" dirty="0"/>
          </a:p>
        </p:txBody>
      </p:sp>
      <p:sp>
        <p:nvSpPr>
          <p:cNvPr id="5" name="Platshållare för sidfot 4"/>
          <p:cNvSpPr>
            <a:spLocks noGrp="1"/>
          </p:cNvSpPr>
          <p:nvPr>
            <p:ph type="ftr" sz="quarter" idx="11"/>
          </p:nvPr>
        </p:nvSpPr>
        <p:spPr/>
        <p:txBody>
          <a:bodyPr/>
          <a:lstStyle/>
          <a:p>
            <a:r>
              <a:rPr lang="sv-SE"/>
              <a:t>Utforma uppdrag placering</a:t>
            </a:r>
          </a:p>
        </p:txBody>
      </p:sp>
      <p:sp>
        <p:nvSpPr>
          <p:cNvPr id="6" name="Platshållare för bildnummer 5"/>
          <p:cNvSpPr>
            <a:spLocks noGrp="1"/>
          </p:cNvSpPr>
          <p:nvPr>
            <p:ph type="sldNum" sz="quarter" idx="12"/>
          </p:nvPr>
        </p:nvSpPr>
        <p:spPr/>
        <p:txBody>
          <a:bodyPr/>
          <a:lstStyle/>
          <a:p>
            <a:fld id="{F3A1DABF-CD59-47A1-8187-10F3203EF599}" type="slidenum">
              <a:rPr lang="sv-SE" smtClean="0"/>
              <a:t>‹#›</a:t>
            </a:fld>
            <a:endParaRPr lang="sv-SE"/>
          </a:p>
        </p:txBody>
      </p:sp>
      <p:sp>
        <p:nvSpPr>
          <p:cNvPr id="9" name="Platshållare för bild 8"/>
          <p:cNvSpPr>
            <a:spLocks noGrp="1"/>
          </p:cNvSpPr>
          <p:nvPr>
            <p:ph type="pic" sz="quarter" idx="14"/>
          </p:nvPr>
        </p:nvSpPr>
        <p:spPr>
          <a:xfrm>
            <a:off x="4325509" y="2127600"/>
            <a:ext cx="4818491" cy="3439984"/>
          </a:xfrm>
        </p:spPr>
        <p:txBody>
          <a:bodyPr/>
          <a:lstStyle>
            <a:lvl1pPr marL="0" indent="0">
              <a:buNone/>
              <a:defRPr b="0"/>
            </a:lvl1pPr>
          </a:lstStyle>
          <a:p>
            <a:r>
              <a:rPr lang="sv-SE"/>
              <a:t>Klicka på ikonen för att lägga till en bild</a:t>
            </a:r>
          </a:p>
        </p:txBody>
      </p:sp>
      <p:sp>
        <p:nvSpPr>
          <p:cNvPr id="12" name="Platshållare för text 11"/>
          <p:cNvSpPr>
            <a:spLocks noGrp="1"/>
          </p:cNvSpPr>
          <p:nvPr>
            <p:ph type="body" sz="quarter" idx="15"/>
          </p:nvPr>
        </p:nvSpPr>
        <p:spPr>
          <a:xfrm>
            <a:off x="630239" y="5221275"/>
            <a:ext cx="3422236" cy="367200"/>
          </a:xfrm>
        </p:spPr>
        <p:txBody>
          <a:bodyPr anchor="b" anchorCtr="0"/>
          <a:lstStyle>
            <a:lvl1pPr marL="0" indent="0" algn="r">
              <a:spcBef>
                <a:spcPts val="0"/>
              </a:spcBef>
              <a:spcAft>
                <a:spcPts val="0"/>
              </a:spcAft>
              <a:buNone/>
              <a:defRPr sz="900" b="0" i="1"/>
            </a:lvl1pPr>
            <a:lvl2pPr marL="285750" indent="0">
              <a:buNone/>
              <a:defRPr sz="900"/>
            </a:lvl2pPr>
            <a:lvl3pPr marL="539750" indent="0">
              <a:buNone/>
              <a:defRPr sz="900"/>
            </a:lvl3pPr>
            <a:lvl4pPr marL="723900" indent="0">
              <a:buNone/>
              <a:defRPr sz="900"/>
            </a:lvl4pPr>
            <a:lvl5pPr marL="927100" indent="0">
              <a:buNone/>
              <a:defRPr sz="900"/>
            </a:lvl5pPr>
          </a:lstStyle>
          <a:p>
            <a:pPr lvl="0"/>
            <a:r>
              <a:rPr lang="sv-SE"/>
              <a:t>Redigera format för bakgrundstext</a:t>
            </a:r>
          </a:p>
        </p:txBody>
      </p:sp>
      <p:sp>
        <p:nvSpPr>
          <p:cNvPr id="7" name="Platshållare för text 6"/>
          <p:cNvSpPr>
            <a:spLocks noGrp="1"/>
          </p:cNvSpPr>
          <p:nvPr>
            <p:ph type="body" sz="quarter" idx="16"/>
          </p:nvPr>
        </p:nvSpPr>
        <p:spPr>
          <a:xfrm>
            <a:off x="801688" y="2130425"/>
            <a:ext cx="3252727" cy="3054050"/>
          </a:xfrm>
        </p:spPr>
        <p:txBody>
          <a:bodyPr/>
          <a:lstStyle>
            <a:lvl1pPr marL="0" indent="0">
              <a:buNone/>
              <a:defRPr sz="2600" b="1"/>
            </a:lvl1pPr>
            <a:lvl2pPr marL="285750" indent="0">
              <a:buNone/>
              <a:defRPr/>
            </a:lvl2pPr>
            <a:lvl3pPr marL="539750" indent="0">
              <a:buNone/>
              <a:defRPr/>
            </a:lvl3pPr>
            <a:lvl4pPr marL="723900" indent="0">
              <a:buNone/>
              <a:defRPr/>
            </a:lvl4pPr>
            <a:lvl5pPr marL="927100" indent="0">
              <a:buNone/>
              <a:defRPr/>
            </a:lvl5pPr>
          </a:lstStyle>
          <a:p>
            <a:pPr lvl="0"/>
            <a:r>
              <a:rPr lang="sv-SE"/>
              <a:t>Redigera format för bakgrundstext</a:t>
            </a:r>
          </a:p>
        </p:txBody>
      </p:sp>
    </p:spTree>
    <p:extLst>
      <p:ext uri="{BB962C8B-B14F-4D97-AF65-F5344CB8AC3E}">
        <p14:creationId xmlns:p14="http://schemas.microsoft.com/office/powerpoint/2010/main" val="271981673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Rubrik, text och stor bild höger - 2">
    <p:spTree>
      <p:nvGrpSpPr>
        <p:cNvPr id="1" name=""/>
        <p:cNvGrpSpPr/>
        <p:nvPr/>
      </p:nvGrpSpPr>
      <p:grpSpPr>
        <a:xfrm>
          <a:off x="0" y="0"/>
          <a:ext cx="0" cy="0"/>
          <a:chOff x="0" y="0"/>
          <a:chExt cx="0" cy="0"/>
        </a:xfrm>
      </p:grpSpPr>
      <p:sp>
        <p:nvSpPr>
          <p:cNvPr id="2" name="Rubrik 1"/>
          <p:cNvSpPr>
            <a:spLocks noGrp="1"/>
          </p:cNvSpPr>
          <p:nvPr>
            <p:ph type="title"/>
          </p:nvPr>
        </p:nvSpPr>
        <p:spPr>
          <a:xfrm>
            <a:off x="803844" y="687600"/>
            <a:ext cx="6828537" cy="1296144"/>
          </a:xfrm>
        </p:spPr>
        <p:txBody>
          <a:bodyPr/>
          <a:lstStyle/>
          <a:p>
            <a:r>
              <a:rPr lang="sv-SE"/>
              <a:t>Klicka här för att ändra format</a:t>
            </a:r>
            <a:endParaRPr lang="sv-SE" dirty="0"/>
          </a:p>
        </p:txBody>
      </p:sp>
      <p:sp>
        <p:nvSpPr>
          <p:cNvPr id="4" name="Platshållare för datum 3"/>
          <p:cNvSpPr>
            <a:spLocks noGrp="1"/>
          </p:cNvSpPr>
          <p:nvPr>
            <p:ph type="dt" sz="half" idx="10"/>
          </p:nvPr>
        </p:nvSpPr>
        <p:spPr/>
        <p:txBody>
          <a:bodyPr/>
          <a:lstStyle/>
          <a:p>
            <a:endParaRPr lang="sv-SE" dirty="0"/>
          </a:p>
        </p:txBody>
      </p:sp>
      <p:sp>
        <p:nvSpPr>
          <p:cNvPr id="5" name="Platshållare för sidfot 4"/>
          <p:cNvSpPr>
            <a:spLocks noGrp="1"/>
          </p:cNvSpPr>
          <p:nvPr>
            <p:ph type="ftr" sz="quarter" idx="11"/>
          </p:nvPr>
        </p:nvSpPr>
        <p:spPr/>
        <p:txBody>
          <a:bodyPr/>
          <a:lstStyle/>
          <a:p>
            <a:r>
              <a:rPr lang="sv-SE"/>
              <a:t>Utforma uppdrag placering</a:t>
            </a:r>
          </a:p>
        </p:txBody>
      </p:sp>
      <p:sp>
        <p:nvSpPr>
          <p:cNvPr id="6" name="Platshållare för bildnummer 5"/>
          <p:cNvSpPr>
            <a:spLocks noGrp="1"/>
          </p:cNvSpPr>
          <p:nvPr>
            <p:ph type="sldNum" sz="quarter" idx="12"/>
          </p:nvPr>
        </p:nvSpPr>
        <p:spPr/>
        <p:txBody>
          <a:bodyPr/>
          <a:lstStyle/>
          <a:p>
            <a:fld id="{F3A1DABF-CD59-47A1-8187-10F3203EF599}" type="slidenum">
              <a:rPr lang="sv-SE" smtClean="0"/>
              <a:t>‹#›</a:t>
            </a:fld>
            <a:endParaRPr lang="sv-SE"/>
          </a:p>
        </p:txBody>
      </p:sp>
      <p:sp>
        <p:nvSpPr>
          <p:cNvPr id="9" name="Platshållare för bild 8"/>
          <p:cNvSpPr>
            <a:spLocks noGrp="1"/>
          </p:cNvSpPr>
          <p:nvPr>
            <p:ph type="pic" sz="quarter" idx="14"/>
          </p:nvPr>
        </p:nvSpPr>
        <p:spPr>
          <a:xfrm>
            <a:off x="4325509" y="2127600"/>
            <a:ext cx="4818491" cy="3439984"/>
          </a:xfrm>
        </p:spPr>
        <p:txBody>
          <a:bodyPr/>
          <a:lstStyle>
            <a:lvl1pPr marL="0" indent="0">
              <a:buNone/>
              <a:defRPr b="0"/>
            </a:lvl1pPr>
          </a:lstStyle>
          <a:p>
            <a:r>
              <a:rPr lang="sv-SE"/>
              <a:t>Klicka på ikonen för att lägga till en bild</a:t>
            </a:r>
          </a:p>
        </p:txBody>
      </p:sp>
      <p:sp>
        <p:nvSpPr>
          <p:cNvPr id="12" name="Platshållare för text 11"/>
          <p:cNvSpPr>
            <a:spLocks noGrp="1"/>
          </p:cNvSpPr>
          <p:nvPr>
            <p:ph type="body" sz="quarter" idx="15"/>
          </p:nvPr>
        </p:nvSpPr>
        <p:spPr>
          <a:xfrm>
            <a:off x="630239" y="5221275"/>
            <a:ext cx="3422236" cy="367200"/>
          </a:xfrm>
        </p:spPr>
        <p:txBody>
          <a:bodyPr anchor="b" anchorCtr="0"/>
          <a:lstStyle>
            <a:lvl1pPr marL="0" indent="0" algn="r">
              <a:spcBef>
                <a:spcPts val="0"/>
              </a:spcBef>
              <a:spcAft>
                <a:spcPts val="0"/>
              </a:spcAft>
              <a:buNone/>
              <a:defRPr sz="900" b="0" i="1"/>
            </a:lvl1pPr>
            <a:lvl2pPr marL="285750" indent="0">
              <a:buNone/>
              <a:defRPr sz="900"/>
            </a:lvl2pPr>
            <a:lvl3pPr marL="539750" indent="0">
              <a:buNone/>
              <a:defRPr sz="900"/>
            </a:lvl3pPr>
            <a:lvl4pPr marL="723900" indent="0">
              <a:buNone/>
              <a:defRPr sz="900"/>
            </a:lvl4pPr>
            <a:lvl5pPr marL="927100" indent="0">
              <a:buNone/>
              <a:defRPr sz="900"/>
            </a:lvl5pPr>
          </a:lstStyle>
          <a:p>
            <a:pPr lvl="0"/>
            <a:r>
              <a:rPr lang="sv-SE"/>
              <a:t>Redigera format för bakgrundstext</a:t>
            </a:r>
          </a:p>
        </p:txBody>
      </p:sp>
      <p:sp>
        <p:nvSpPr>
          <p:cNvPr id="10" name="Platshållare för innehåll 7"/>
          <p:cNvSpPr>
            <a:spLocks noGrp="1"/>
          </p:cNvSpPr>
          <p:nvPr>
            <p:ph sz="quarter" idx="13"/>
          </p:nvPr>
        </p:nvSpPr>
        <p:spPr>
          <a:xfrm>
            <a:off x="801688" y="2139350"/>
            <a:ext cx="3410272" cy="3632799"/>
          </a:xfrm>
        </p:spPr>
        <p:txBody>
          <a:bodyPr/>
          <a:lstStyle>
            <a:lvl1pPr marL="0" marR="0" indent="0" algn="l" defTabSz="914400" rtl="0" eaLnBrk="1" fontAlgn="auto" latinLnBrk="0" hangingPunct="1">
              <a:lnSpc>
                <a:spcPct val="100000"/>
              </a:lnSpc>
              <a:spcBef>
                <a:spcPts val="800"/>
              </a:spcBef>
              <a:spcAft>
                <a:spcPts val="800"/>
              </a:spcAft>
              <a:buClrTx/>
              <a:buSzPct val="115000"/>
              <a:buFont typeface="Century Gothic" pitchFamily="34" charset="0"/>
              <a:buNone/>
              <a:tabLst/>
              <a:defRPr sz="2000"/>
            </a:lvl1pPr>
            <a:lvl2pPr>
              <a:defRPr sz="2000"/>
            </a:lvl2pPr>
          </a:lstStyle>
          <a:p>
            <a:pPr marL="0" marR="0" lvl="0" indent="0" algn="l" defTabSz="914400" rtl="0" eaLnBrk="1" fontAlgn="auto" latinLnBrk="0" hangingPunct="1">
              <a:lnSpc>
                <a:spcPct val="100000"/>
              </a:lnSpc>
              <a:spcBef>
                <a:spcPts val="800"/>
              </a:spcBef>
              <a:spcAft>
                <a:spcPts val="800"/>
              </a:spcAft>
              <a:buClrTx/>
              <a:buSzPct val="115000"/>
              <a:buFont typeface="Century Gothic" pitchFamily="34" charset="0"/>
              <a:buNone/>
              <a:tabLst/>
              <a:defRPr/>
            </a:pPr>
            <a:r>
              <a:rPr lang="sv-SE"/>
              <a:t>Redigera format för bakgrundstext</a:t>
            </a:r>
          </a:p>
          <a:p>
            <a:pPr marL="0" marR="0" lvl="1" indent="0" algn="l" defTabSz="914400" rtl="0" eaLnBrk="1" fontAlgn="auto" latinLnBrk="0" hangingPunct="1">
              <a:lnSpc>
                <a:spcPct val="100000"/>
              </a:lnSpc>
              <a:spcBef>
                <a:spcPts val="800"/>
              </a:spcBef>
              <a:spcAft>
                <a:spcPts val="800"/>
              </a:spcAft>
              <a:buClrTx/>
              <a:buSzPct val="115000"/>
              <a:buFont typeface="Century Gothic" pitchFamily="34" charset="0"/>
              <a:buNone/>
              <a:tabLst/>
              <a:defRPr/>
            </a:pPr>
            <a:r>
              <a:rPr lang="sv-SE"/>
              <a:t>Nivå två</a:t>
            </a:r>
          </a:p>
        </p:txBody>
      </p:sp>
    </p:spTree>
    <p:extLst>
      <p:ext uri="{BB962C8B-B14F-4D97-AF65-F5344CB8AC3E}">
        <p14:creationId xmlns:p14="http://schemas.microsoft.com/office/powerpoint/2010/main" val="258760849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Rubrik, punktlista och bild vänster">
    <p:spTree>
      <p:nvGrpSpPr>
        <p:cNvPr id="1" name=""/>
        <p:cNvGrpSpPr/>
        <p:nvPr/>
      </p:nvGrpSpPr>
      <p:grpSpPr>
        <a:xfrm>
          <a:off x="0" y="0"/>
          <a:ext cx="0" cy="0"/>
          <a:chOff x="0" y="0"/>
          <a:chExt cx="0" cy="0"/>
        </a:xfrm>
      </p:grpSpPr>
      <p:sp>
        <p:nvSpPr>
          <p:cNvPr id="2" name="Rubrik 1"/>
          <p:cNvSpPr>
            <a:spLocks noGrp="1"/>
          </p:cNvSpPr>
          <p:nvPr>
            <p:ph type="title"/>
          </p:nvPr>
        </p:nvSpPr>
        <p:spPr>
          <a:xfrm>
            <a:off x="803844" y="687600"/>
            <a:ext cx="6957444" cy="1296144"/>
          </a:xfrm>
        </p:spPr>
        <p:txBody>
          <a:bodyPr/>
          <a:lstStyle/>
          <a:p>
            <a:r>
              <a:rPr lang="sv-SE"/>
              <a:t>Klicka här för att ändra format</a:t>
            </a:r>
            <a:endParaRPr lang="sv-SE" dirty="0"/>
          </a:p>
        </p:txBody>
      </p:sp>
      <p:sp>
        <p:nvSpPr>
          <p:cNvPr id="4" name="Platshållare för datum 3"/>
          <p:cNvSpPr>
            <a:spLocks noGrp="1"/>
          </p:cNvSpPr>
          <p:nvPr>
            <p:ph type="dt" sz="half" idx="10"/>
          </p:nvPr>
        </p:nvSpPr>
        <p:spPr/>
        <p:txBody>
          <a:bodyPr/>
          <a:lstStyle/>
          <a:p>
            <a:endParaRPr lang="sv-SE" dirty="0"/>
          </a:p>
        </p:txBody>
      </p:sp>
      <p:sp>
        <p:nvSpPr>
          <p:cNvPr id="5" name="Platshållare för sidfot 4"/>
          <p:cNvSpPr>
            <a:spLocks noGrp="1"/>
          </p:cNvSpPr>
          <p:nvPr>
            <p:ph type="ftr" sz="quarter" idx="11"/>
          </p:nvPr>
        </p:nvSpPr>
        <p:spPr/>
        <p:txBody>
          <a:bodyPr/>
          <a:lstStyle/>
          <a:p>
            <a:r>
              <a:rPr lang="sv-SE"/>
              <a:t>Utforma uppdrag placering</a:t>
            </a:r>
          </a:p>
        </p:txBody>
      </p:sp>
      <p:sp>
        <p:nvSpPr>
          <p:cNvPr id="6" name="Platshållare för bildnummer 5"/>
          <p:cNvSpPr>
            <a:spLocks noGrp="1"/>
          </p:cNvSpPr>
          <p:nvPr>
            <p:ph type="sldNum" sz="quarter" idx="12"/>
          </p:nvPr>
        </p:nvSpPr>
        <p:spPr/>
        <p:txBody>
          <a:bodyPr/>
          <a:lstStyle/>
          <a:p>
            <a:fld id="{F3A1DABF-CD59-47A1-8187-10F3203EF599}" type="slidenum">
              <a:rPr lang="sv-SE" smtClean="0"/>
              <a:t>‹#›</a:t>
            </a:fld>
            <a:endParaRPr lang="sv-SE"/>
          </a:p>
        </p:txBody>
      </p:sp>
      <p:sp>
        <p:nvSpPr>
          <p:cNvPr id="9" name="Platshållare för bild 8"/>
          <p:cNvSpPr>
            <a:spLocks noGrp="1"/>
          </p:cNvSpPr>
          <p:nvPr>
            <p:ph type="pic" sz="quarter" idx="14"/>
          </p:nvPr>
        </p:nvSpPr>
        <p:spPr>
          <a:xfrm>
            <a:off x="801688" y="2127600"/>
            <a:ext cx="3299791" cy="3441117"/>
          </a:xfrm>
        </p:spPr>
        <p:txBody>
          <a:bodyPr/>
          <a:lstStyle>
            <a:lvl1pPr marL="0" indent="0">
              <a:buNone/>
              <a:defRPr sz="1400" b="0"/>
            </a:lvl1pPr>
          </a:lstStyle>
          <a:p>
            <a:r>
              <a:rPr lang="sv-SE"/>
              <a:t>Klicka på ikonen för att lägga till en bild</a:t>
            </a:r>
            <a:endParaRPr lang="sv-SE" dirty="0"/>
          </a:p>
        </p:txBody>
      </p:sp>
      <p:sp>
        <p:nvSpPr>
          <p:cNvPr id="15" name="Platshållare för text 11"/>
          <p:cNvSpPr>
            <a:spLocks noGrp="1"/>
          </p:cNvSpPr>
          <p:nvPr>
            <p:ph type="body" sz="quarter" idx="15"/>
          </p:nvPr>
        </p:nvSpPr>
        <p:spPr>
          <a:xfrm>
            <a:off x="4287327" y="5221275"/>
            <a:ext cx="3493699" cy="367200"/>
          </a:xfrm>
        </p:spPr>
        <p:txBody>
          <a:bodyPr anchor="b" anchorCtr="0"/>
          <a:lstStyle>
            <a:lvl1pPr marL="0" indent="0" algn="l">
              <a:spcBef>
                <a:spcPts val="0"/>
              </a:spcBef>
              <a:spcAft>
                <a:spcPts val="0"/>
              </a:spcAft>
              <a:buNone/>
              <a:defRPr sz="900" b="0" i="1"/>
            </a:lvl1pPr>
            <a:lvl2pPr marL="285750" indent="0">
              <a:buNone/>
              <a:defRPr sz="900"/>
            </a:lvl2pPr>
            <a:lvl3pPr marL="539750" indent="0">
              <a:buNone/>
              <a:defRPr sz="900"/>
            </a:lvl3pPr>
            <a:lvl4pPr marL="723900" indent="0">
              <a:buNone/>
              <a:defRPr sz="900"/>
            </a:lvl4pPr>
            <a:lvl5pPr marL="927100" indent="0">
              <a:buNone/>
              <a:defRPr sz="900"/>
            </a:lvl5pPr>
          </a:lstStyle>
          <a:p>
            <a:pPr lvl="0"/>
            <a:r>
              <a:rPr lang="sv-SE"/>
              <a:t>Redigera format för bakgrundstext</a:t>
            </a:r>
          </a:p>
        </p:txBody>
      </p:sp>
      <p:sp>
        <p:nvSpPr>
          <p:cNvPr id="10" name="Platshållare för text 6"/>
          <p:cNvSpPr>
            <a:spLocks noGrp="1"/>
          </p:cNvSpPr>
          <p:nvPr>
            <p:ph type="body" sz="quarter" idx="16"/>
          </p:nvPr>
        </p:nvSpPr>
        <p:spPr>
          <a:xfrm>
            <a:off x="4286592" y="2139950"/>
            <a:ext cx="3338991" cy="3648075"/>
          </a:xfrm>
        </p:spPr>
        <p:txBody>
          <a:bodyPr/>
          <a:lstStyle>
            <a:lvl1pPr>
              <a:spcBef>
                <a:spcPts val="0"/>
              </a:spcBef>
              <a:defRPr sz="2600"/>
            </a:lvl1pPr>
            <a:lvl2pPr>
              <a:defRPr sz="2000"/>
            </a:lvl2pPr>
          </a:lstStyle>
          <a:p>
            <a:pPr lvl="0"/>
            <a:r>
              <a:rPr lang="sv-SE"/>
              <a:t>Redigera format för bakgrundstext</a:t>
            </a:r>
          </a:p>
          <a:p>
            <a:pPr lvl="1"/>
            <a:r>
              <a:rPr lang="sv-SE"/>
              <a:t>Nivå två</a:t>
            </a:r>
          </a:p>
          <a:p>
            <a:pPr lvl="2"/>
            <a:r>
              <a:rPr lang="sv-SE"/>
              <a:t>Nivå tre</a:t>
            </a:r>
          </a:p>
        </p:txBody>
      </p:sp>
    </p:spTree>
    <p:extLst>
      <p:ext uri="{BB962C8B-B14F-4D97-AF65-F5344CB8AC3E}">
        <p14:creationId xmlns:p14="http://schemas.microsoft.com/office/powerpoint/2010/main" val="49016325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Rubrik, punktlista och stor bild vänster">
    <p:spTree>
      <p:nvGrpSpPr>
        <p:cNvPr id="1" name=""/>
        <p:cNvGrpSpPr/>
        <p:nvPr/>
      </p:nvGrpSpPr>
      <p:grpSpPr>
        <a:xfrm>
          <a:off x="0" y="0"/>
          <a:ext cx="0" cy="0"/>
          <a:chOff x="0" y="0"/>
          <a:chExt cx="0" cy="0"/>
        </a:xfrm>
      </p:grpSpPr>
      <p:sp>
        <p:nvSpPr>
          <p:cNvPr id="2" name="Rubrik 1"/>
          <p:cNvSpPr>
            <a:spLocks noGrp="1"/>
          </p:cNvSpPr>
          <p:nvPr>
            <p:ph type="title"/>
          </p:nvPr>
        </p:nvSpPr>
        <p:spPr>
          <a:xfrm>
            <a:off x="803844" y="687600"/>
            <a:ext cx="6977182" cy="1296144"/>
          </a:xfrm>
        </p:spPr>
        <p:txBody>
          <a:bodyPr/>
          <a:lstStyle/>
          <a:p>
            <a:r>
              <a:rPr lang="sv-SE"/>
              <a:t>Klicka här för att ändra format</a:t>
            </a:r>
          </a:p>
        </p:txBody>
      </p:sp>
      <p:sp>
        <p:nvSpPr>
          <p:cNvPr id="4" name="Platshållare för datum 3"/>
          <p:cNvSpPr>
            <a:spLocks noGrp="1"/>
          </p:cNvSpPr>
          <p:nvPr>
            <p:ph type="dt" sz="half" idx="10"/>
          </p:nvPr>
        </p:nvSpPr>
        <p:spPr/>
        <p:txBody>
          <a:bodyPr/>
          <a:lstStyle/>
          <a:p>
            <a:endParaRPr lang="sv-SE" dirty="0"/>
          </a:p>
        </p:txBody>
      </p:sp>
      <p:sp>
        <p:nvSpPr>
          <p:cNvPr id="5" name="Platshållare för sidfot 4"/>
          <p:cNvSpPr>
            <a:spLocks noGrp="1"/>
          </p:cNvSpPr>
          <p:nvPr>
            <p:ph type="ftr" sz="quarter" idx="11"/>
          </p:nvPr>
        </p:nvSpPr>
        <p:spPr/>
        <p:txBody>
          <a:bodyPr/>
          <a:lstStyle/>
          <a:p>
            <a:r>
              <a:rPr lang="sv-SE"/>
              <a:t>Utforma uppdrag placering</a:t>
            </a:r>
          </a:p>
        </p:txBody>
      </p:sp>
      <p:sp>
        <p:nvSpPr>
          <p:cNvPr id="6" name="Platshållare för bildnummer 5"/>
          <p:cNvSpPr>
            <a:spLocks noGrp="1"/>
          </p:cNvSpPr>
          <p:nvPr>
            <p:ph type="sldNum" sz="quarter" idx="12"/>
          </p:nvPr>
        </p:nvSpPr>
        <p:spPr/>
        <p:txBody>
          <a:bodyPr/>
          <a:lstStyle/>
          <a:p>
            <a:fld id="{F3A1DABF-CD59-47A1-8187-10F3203EF599}" type="slidenum">
              <a:rPr lang="sv-SE" smtClean="0"/>
              <a:t>‹#›</a:t>
            </a:fld>
            <a:endParaRPr lang="sv-SE"/>
          </a:p>
        </p:txBody>
      </p:sp>
      <p:sp>
        <p:nvSpPr>
          <p:cNvPr id="9" name="Platshållare för bild 8"/>
          <p:cNvSpPr>
            <a:spLocks noGrp="1"/>
          </p:cNvSpPr>
          <p:nvPr>
            <p:ph type="pic" sz="quarter" idx="14"/>
          </p:nvPr>
        </p:nvSpPr>
        <p:spPr>
          <a:xfrm>
            <a:off x="0" y="2127600"/>
            <a:ext cx="4094205" cy="3439984"/>
          </a:xfrm>
        </p:spPr>
        <p:txBody>
          <a:bodyPr/>
          <a:lstStyle>
            <a:lvl1pPr marL="0" indent="0">
              <a:buNone/>
              <a:defRPr b="0"/>
            </a:lvl1pPr>
          </a:lstStyle>
          <a:p>
            <a:r>
              <a:rPr lang="sv-SE"/>
              <a:t>Klicka på ikonen för att lägga till en bild</a:t>
            </a:r>
            <a:endParaRPr lang="sv-SE" dirty="0"/>
          </a:p>
        </p:txBody>
      </p:sp>
      <p:sp>
        <p:nvSpPr>
          <p:cNvPr id="11" name="Platshållare för text 11"/>
          <p:cNvSpPr>
            <a:spLocks noGrp="1"/>
          </p:cNvSpPr>
          <p:nvPr>
            <p:ph type="body" sz="quarter" idx="15"/>
          </p:nvPr>
        </p:nvSpPr>
        <p:spPr>
          <a:xfrm>
            <a:off x="4278702" y="5221275"/>
            <a:ext cx="3528204" cy="367200"/>
          </a:xfrm>
        </p:spPr>
        <p:txBody>
          <a:bodyPr anchor="b" anchorCtr="0"/>
          <a:lstStyle>
            <a:lvl1pPr marL="0" indent="0" algn="l">
              <a:spcBef>
                <a:spcPts val="0"/>
              </a:spcBef>
              <a:spcAft>
                <a:spcPts val="0"/>
              </a:spcAft>
              <a:buNone/>
              <a:defRPr sz="900" b="0" i="1"/>
            </a:lvl1pPr>
            <a:lvl2pPr marL="285750" indent="0">
              <a:buNone/>
              <a:defRPr sz="900"/>
            </a:lvl2pPr>
            <a:lvl3pPr marL="539750" indent="0">
              <a:buNone/>
              <a:defRPr sz="900"/>
            </a:lvl3pPr>
            <a:lvl4pPr marL="723900" indent="0">
              <a:buNone/>
              <a:defRPr sz="900"/>
            </a:lvl4pPr>
            <a:lvl5pPr marL="927100" indent="0">
              <a:buNone/>
              <a:defRPr sz="900"/>
            </a:lvl5pPr>
          </a:lstStyle>
          <a:p>
            <a:pPr lvl="0"/>
            <a:r>
              <a:rPr lang="sv-SE"/>
              <a:t>Redigera format för bakgrundstext</a:t>
            </a:r>
          </a:p>
        </p:txBody>
      </p:sp>
      <p:sp>
        <p:nvSpPr>
          <p:cNvPr id="13" name="Platshållare för text 6"/>
          <p:cNvSpPr>
            <a:spLocks noGrp="1"/>
          </p:cNvSpPr>
          <p:nvPr>
            <p:ph type="body" sz="quarter" idx="16"/>
          </p:nvPr>
        </p:nvSpPr>
        <p:spPr>
          <a:xfrm>
            <a:off x="4286592" y="2139950"/>
            <a:ext cx="3338991" cy="3648075"/>
          </a:xfrm>
        </p:spPr>
        <p:txBody>
          <a:bodyPr/>
          <a:lstStyle>
            <a:lvl1pPr>
              <a:spcBef>
                <a:spcPts val="0"/>
              </a:spcBef>
              <a:defRPr sz="2600"/>
            </a:lvl1pPr>
            <a:lvl2pPr>
              <a:defRPr sz="2000"/>
            </a:lvl2pPr>
          </a:lstStyle>
          <a:p>
            <a:pPr lvl="0"/>
            <a:r>
              <a:rPr lang="sv-SE"/>
              <a:t>Redigera format för bakgrundstext</a:t>
            </a:r>
          </a:p>
          <a:p>
            <a:pPr lvl="1"/>
            <a:r>
              <a:rPr lang="sv-SE"/>
              <a:t>Nivå två</a:t>
            </a:r>
          </a:p>
          <a:p>
            <a:pPr lvl="2"/>
            <a:r>
              <a:rPr lang="sv-SE"/>
              <a:t>Nivå tre</a:t>
            </a:r>
          </a:p>
        </p:txBody>
      </p:sp>
    </p:spTree>
    <p:extLst>
      <p:ext uri="{BB962C8B-B14F-4D97-AF65-F5344CB8AC3E}">
        <p14:creationId xmlns:p14="http://schemas.microsoft.com/office/powerpoint/2010/main" val="221058839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Rubrik, text och bild vänster - 1">
    <p:spTree>
      <p:nvGrpSpPr>
        <p:cNvPr id="1" name=""/>
        <p:cNvGrpSpPr/>
        <p:nvPr/>
      </p:nvGrpSpPr>
      <p:grpSpPr>
        <a:xfrm>
          <a:off x="0" y="0"/>
          <a:ext cx="0" cy="0"/>
          <a:chOff x="0" y="0"/>
          <a:chExt cx="0" cy="0"/>
        </a:xfrm>
      </p:grpSpPr>
      <p:sp>
        <p:nvSpPr>
          <p:cNvPr id="2" name="Rubrik 1"/>
          <p:cNvSpPr>
            <a:spLocks noGrp="1"/>
          </p:cNvSpPr>
          <p:nvPr>
            <p:ph type="title"/>
          </p:nvPr>
        </p:nvSpPr>
        <p:spPr>
          <a:xfrm>
            <a:off x="803844" y="687600"/>
            <a:ext cx="6957444" cy="1296144"/>
          </a:xfrm>
        </p:spPr>
        <p:txBody>
          <a:bodyPr/>
          <a:lstStyle/>
          <a:p>
            <a:r>
              <a:rPr lang="sv-SE"/>
              <a:t>Klicka här för att ändra format</a:t>
            </a:r>
            <a:endParaRPr lang="sv-SE" dirty="0"/>
          </a:p>
        </p:txBody>
      </p:sp>
      <p:sp>
        <p:nvSpPr>
          <p:cNvPr id="4" name="Platshållare för datum 3"/>
          <p:cNvSpPr>
            <a:spLocks noGrp="1"/>
          </p:cNvSpPr>
          <p:nvPr>
            <p:ph type="dt" sz="half" idx="10"/>
          </p:nvPr>
        </p:nvSpPr>
        <p:spPr/>
        <p:txBody>
          <a:bodyPr/>
          <a:lstStyle/>
          <a:p>
            <a:endParaRPr lang="sv-SE" dirty="0"/>
          </a:p>
        </p:txBody>
      </p:sp>
      <p:sp>
        <p:nvSpPr>
          <p:cNvPr id="5" name="Platshållare för sidfot 4"/>
          <p:cNvSpPr>
            <a:spLocks noGrp="1"/>
          </p:cNvSpPr>
          <p:nvPr>
            <p:ph type="ftr" sz="quarter" idx="11"/>
          </p:nvPr>
        </p:nvSpPr>
        <p:spPr/>
        <p:txBody>
          <a:bodyPr/>
          <a:lstStyle/>
          <a:p>
            <a:r>
              <a:rPr lang="sv-SE"/>
              <a:t>Utforma uppdrag placering</a:t>
            </a:r>
          </a:p>
        </p:txBody>
      </p:sp>
      <p:sp>
        <p:nvSpPr>
          <p:cNvPr id="6" name="Platshållare för bildnummer 5"/>
          <p:cNvSpPr>
            <a:spLocks noGrp="1"/>
          </p:cNvSpPr>
          <p:nvPr>
            <p:ph type="sldNum" sz="quarter" idx="12"/>
          </p:nvPr>
        </p:nvSpPr>
        <p:spPr/>
        <p:txBody>
          <a:bodyPr/>
          <a:lstStyle/>
          <a:p>
            <a:fld id="{F3A1DABF-CD59-47A1-8187-10F3203EF599}" type="slidenum">
              <a:rPr lang="sv-SE" smtClean="0"/>
              <a:t>‹#›</a:t>
            </a:fld>
            <a:endParaRPr lang="sv-SE"/>
          </a:p>
        </p:txBody>
      </p:sp>
      <p:sp>
        <p:nvSpPr>
          <p:cNvPr id="9" name="Platshållare för bild 8"/>
          <p:cNvSpPr>
            <a:spLocks noGrp="1"/>
          </p:cNvSpPr>
          <p:nvPr>
            <p:ph type="pic" sz="quarter" idx="14"/>
          </p:nvPr>
        </p:nvSpPr>
        <p:spPr>
          <a:xfrm>
            <a:off x="801688" y="2127600"/>
            <a:ext cx="3299791" cy="3441117"/>
          </a:xfrm>
        </p:spPr>
        <p:txBody>
          <a:bodyPr/>
          <a:lstStyle>
            <a:lvl1pPr marL="0" indent="0">
              <a:buNone/>
              <a:defRPr sz="1400" b="0"/>
            </a:lvl1pPr>
          </a:lstStyle>
          <a:p>
            <a:r>
              <a:rPr lang="sv-SE"/>
              <a:t>Klicka på ikonen för att lägga till en bild</a:t>
            </a:r>
            <a:endParaRPr lang="sv-SE" dirty="0"/>
          </a:p>
        </p:txBody>
      </p:sp>
      <p:sp>
        <p:nvSpPr>
          <p:cNvPr id="15" name="Platshållare för text 11"/>
          <p:cNvSpPr>
            <a:spLocks noGrp="1"/>
          </p:cNvSpPr>
          <p:nvPr>
            <p:ph type="body" sz="quarter" idx="15"/>
          </p:nvPr>
        </p:nvSpPr>
        <p:spPr>
          <a:xfrm>
            <a:off x="4287327" y="5221275"/>
            <a:ext cx="3493699" cy="367200"/>
          </a:xfrm>
        </p:spPr>
        <p:txBody>
          <a:bodyPr anchor="b" anchorCtr="0"/>
          <a:lstStyle>
            <a:lvl1pPr marL="0" indent="0" algn="l">
              <a:spcBef>
                <a:spcPts val="0"/>
              </a:spcBef>
              <a:spcAft>
                <a:spcPts val="0"/>
              </a:spcAft>
              <a:buNone/>
              <a:defRPr sz="900" b="0" i="1"/>
            </a:lvl1pPr>
            <a:lvl2pPr marL="285750" indent="0">
              <a:buNone/>
              <a:defRPr sz="900"/>
            </a:lvl2pPr>
            <a:lvl3pPr marL="539750" indent="0">
              <a:buNone/>
              <a:defRPr sz="900"/>
            </a:lvl3pPr>
            <a:lvl4pPr marL="723900" indent="0">
              <a:buNone/>
              <a:defRPr sz="900"/>
            </a:lvl4pPr>
            <a:lvl5pPr marL="927100" indent="0">
              <a:buNone/>
              <a:defRPr sz="900"/>
            </a:lvl5pPr>
          </a:lstStyle>
          <a:p>
            <a:pPr lvl="0"/>
            <a:r>
              <a:rPr lang="sv-SE"/>
              <a:t>Redigera format för bakgrundstext</a:t>
            </a:r>
          </a:p>
        </p:txBody>
      </p:sp>
      <p:sp>
        <p:nvSpPr>
          <p:cNvPr id="10" name="Platshållare för text 6"/>
          <p:cNvSpPr>
            <a:spLocks noGrp="1"/>
          </p:cNvSpPr>
          <p:nvPr>
            <p:ph type="body" sz="quarter" idx="16"/>
          </p:nvPr>
        </p:nvSpPr>
        <p:spPr>
          <a:xfrm>
            <a:off x="4278702" y="2130426"/>
            <a:ext cx="3501636" cy="2976412"/>
          </a:xfrm>
        </p:spPr>
        <p:txBody>
          <a:bodyPr/>
          <a:lstStyle>
            <a:lvl1pPr marL="0" indent="0">
              <a:buNone/>
              <a:defRPr sz="2600"/>
            </a:lvl1pPr>
            <a:lvl2pPr marL="285750" indent="0">
              <a:buNone/>
              <a:defRPr sz="2000"/>
            </a:lvl2pPr>
            <a:lvl3pPr marL="539750" indent="0">
              <a:buNone/>
              <a:defRPr/>
            </a:lvl3pPr>
            <a:lvl4pPr marL="723900" indent="0">
              <a:buNone/>
              <a:defRPr/>
            </a:lvl4pPr>
            <a:lvl5pPr marL="927100" indent="0">
              <a:buNone/>
              <a:defRPr/>
            </a:lvl5pPr>
          </a:lstStyle>
          <a:p>
            <a:pPr lvl="0"/>
            <a:r>
              <a:rPr lang="sv-SE"/>
              <a:t>Redigera format för bakgrundstext</a:t>
            </a:r>
          </a:p>
        </p:txBody>
      </p:sp>
    </p:spTree>
    <p:extLst>
      <p:ext uri="{BB962C8B-B14F-4D97-AF65-F5344CB8AC3E}">
        <p14:creationId xmlns:p14="http://schemas.microsoft.com/office/powerpoint/2010/main" val="930349355"/>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Rubrik, text och bild vänster - 2">
    <p:spTree>
      <p:nvGrpSpPr>
        <p:cNvPr id="1" name=""/>
        <p:cNvGrpSpPr/>
        <p:nvPr/>
      </p:nvGrpSpPr>
      <p:grpSpPr>
        <a:xfrm>
          <a:off x="0" y="0"/>
          <a:ext cx="0" cy="0"/>
          <a:chOff x="0" y="0"/>
          <a:chExt cx="0" cy="0"/>
        </a:xfrm>
      </p:grpSpPr>
      <p:sp>
        <p:nvSpPr>
          <p:cNvPr id="2" name="Rubrik 1"/>
          <p:cNvSpPr>
            <a:spLocks noGrp="1"/>
          </p:cNvSpPr>
          <p:nvPr>
            <p:ph type="title"/>
          </p:nvPr>
        </p:nvSpPr>
        <p:spPr>
          <a:xfrm>
            <a:off x="803844" y="687600"/>
            <a:ext cx="6957444" cy="1296144"/>
          </a:xfrm>
        </p:spPr>
        <p:txBody>
          <a:bodyPr/>
          <a:lstStyle/>
          <a:p>
            <a:r>
              <a:rPr lang="sv-SE"/>
              <a:t>Klicka här för att ändra format</a:t>
            </a:r>
            <a:endParaRPr lang="sv-SE" dirty="0"/>
          </a:p>
        </p:txBody>
      </p:sp>
      <p:sp>
        <p:nvSpPr>
          <p:cNvPr id="4" name="Platshållare för datum 3"/>
          <p:cNvSpPr>
            <a:spLocks noGrp="1"/>
          </p:cNvSpPr>
          <p:nvPr>
            <p:ph type="dt" sz="half" idx="10"/>
          </p:nvPr>
        </p:nvSpPr>
        <p:spPr/>
        <p:txBody>
          <a:bodyPr/>
          <a:lstStyle/>
          <a:p>
            <a:endParaRPr lang="sv-SE" dirty="0"/>
          </a:p>
        </p:txBody>
      </p:sp>
      <p:sp>
        <p:nvSpPr>
          <p:cNvPr id="5" name="Platshållare för sidfot 4"/>
          <p:cNvSpPr>
            <a:spLocks noGrp="1"/>
          </p:cNvSpPr>
          <p:nvPr>
            <p:ph type="ftr" sz="quarter" idx="11"/>
          </p:nvPr>
        </p:nvSpPr>
        <p:spPr/>
        <p:txBody>
          <a:bodyPr/>
          <a:lstStyle/>
          <a:p>
            <a:r>
              <a:rPr lang="sv-SE"/>
              <a:t>Utforma uppdrag placering</a:t>
            </a:r>
          </a:p>
        </p:txBody>
      </p:sp>
      <p:sp>
        <p:nvSpPr>
          <p:cNvPr id="6" name="Platshållare för bildnummer 5"/>
          <p:cNvSpPr>
            <a:spLocks noGrp="1"/>
          </p:cNvSpPr>
          <p:nvPr>
            <p:ph type="sldNum" sz="quarter" idx="12"/>
          </p:nvPr>
        </p:nvSpPr>
        <p:spPr/>
        <p:txBody>
          <a:bodyPr/>
          <a:lstStyle/>
          <a:p>
            <a:fld id="{F3A1DABF-CD59-47A1-8187-10F3203EF599}" type="slidenum">
              <a:rPr lang="sv-SE" smtClean="0"/>
              <a:t>‹#›</a:t>
            </a:fld>
            <a:endParaRPr lang="sv-SE"/>
          </a:p>
        </p:txBody>
      </p:sp>
      <p:sp>
        <p:nvSpPr>
          <p:cNvPr id="9" name="Platshållare för bild 8"/>
          <p:cNvSpPr>
            <a:spLocks noGrp="1"/>
          </p:cNvSpPr>
          <p:nvPr>
            <p:ph type="pic" sz="quarter" idx="14"/>
          </p:nvPr>
        </p:nvSpPr>
        <p:spPr>
          <a:xfrm>
            <a:off x="801688" y="2127600"/>
            <a:ext cx="3299791" cy="3441117"/>
          </a:xfrm>
        </p:spPr>
        <p:txBody>
          <a:bodyPr/>
          <a:lstStyle>
            <a:lvl1pPr marL="0" indent="0">
              <a:buNone/>
              <a:defRPr sz="1400" b="0"/>
            </a:lvl1pPr>
          </a:lstStyle>
          <a:p>
            <a:r>
              <a:rPr lang="sv-SE"/>
              <a:t>Klicka på ikonen för att lägga till en bild</a:t>
            </a:r>
            <a:endParaRPr lang="sv-SE" dirty="0"/>
          </a:p>
        </p:txBody>
      </p:sp>
      <p:sp>
        <p:nvSpPr>
          <p:cNvPr id="15" name="Platshållare för text 11"/>
          <p:cNvSpPr>
            <a:spLocks noGrp="1"/>
          </p:cNvSpPr>
          <p:nvPr>
            <p:ph type="body" sz="quarter" idx="15"/>
          </p:nvPr>
        </p:nvSpPr>
        <p:spPr>
          <a:xfrm>
            <a:off x="4287327" y="5221275"/>
            <a:ext cx="3493699" cy="367200"/>
          </a:xfrm>
        </p:spPr>
        <p:txBody>
          <a:bodyPr anchor="b" anchorCtr="0"/>
          <a:lstStyle>
            <a:lvl1pPr marL="0" indent="0" algn="l">
              <a:spcBef>
                <a:spcPts val="0"/>
              </a:spcBef>
              <a:spcAft>
                <a:spcPts val="0"/>
              </a:spcAft>
              <a:buNone/>
              <a:defRPr sz="900" b="0" i="1"/>
            </a:lvl1pPr>
            <a:lvl2pPr marL="285750" indent="0">
              <a:buNone/>
              <a:defRPr sz="900"/>
            </a:lvl2pPr>
            <a:lvl3pPr marL="539750" indent="0">
              <a:buNone/>
              <a:defRPr sz="900"/>
            </a:lvl3pPr>
            <a:lvl4pPr marL="723900" indent="0">
              <a:buNone/>
              <a:defRPr sz="900"/>
            </a:lvl4pPr>
            <a:lvl5pPr marL="927100" indent="0">
              <a:buNone/>
              <a:defRPr sz="900"/>
            </a:lvl5pPr>
          </a:lstStyle>
          <a:p>
            <a:pPr lvl="0"/>
            <a:r>
              <a:rPr lang="sv-SE"/>
              <a:t>Redigera format för bakgrundstext</a:t>
            </a:r>
          </a:p>
        </p:txBody>
      </p:sp>
      <p:sp>
        <p:nvSpPr>
          <p:cNvPr id="7" name="Platshållare för text 6"/>
          <p:cNvSpPr>
            <a:spLocks noGrp="1"/>
          </p:cNvSpPr>
          <p:nvPr>
            <p:ph type="body" sz="quarter" idx="16"/>
          </p:nvPr>
        </p:nvSpPr>
        <p:spPr>
          <a:xfrm>
            <a:off x="4278702" y="2130426"/>
            <a:ext cx="3501636" cy="2976412"/>
          </a:xfrm>
        </p:spPr>
        <p:txBody>
          <a:bodyPr/>
          <a:lstStyle>
            <a:lvl1pPr marL="0" indent="0">
              <a:buNone/>
              <a:defRPr sz="2000"/>
            </a:lvl1pPr>
            <a:lvl2pPr>
              <a:defRPr sz="2000"/>
            </a:lvl2pPr>
            <a:lvl3pPr>
              <a:defRPr sz="2000"/>
            </a:lvl3pPr>
            <a:lvl4pPr>
              <a:defRPr sz="2000"/>
            </a:lvl4pPr>
            <a:lvl5pPr>
              <a:defRPr sz="2000"/>
            </a:lvl5pPr>
          </a:lstStyle>
          <a:p>
            <a:pPr lvl="0"/>
            <a:r>
              <a:rPr lang="sv-SE"/>
              <a:t>Redigera format för bakgrundstext</a:t>
            </a:r>
          </a:p>
        </p:txBody>
      </p:sp>
    </p:spTree>
    <p:extLst>
      <p:ext uri="{BB962C8B-B14F-4D97-AF65-F5344CB8AC3E}">
        <p14:creationId xmlns:p14="http://schemas.microsoft.com/office/powerpoint/2010/main" val="93034935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Kapitelsida med plats för bild">
    <p:spTree>
      <p:nvGrpSpPr>
        <p:cNvPr id="1" name=""/>
        <p:cNvGrpSpPr/>
        <p:nvPr/>
      </p:nvGrpSpPr>
      <p:grpSpPr>
        <a:xfrm>
          <a:off x="0" y="0"/>
          <a:ext cx="0" cy="0"/>
          <a:chOff x="0" y="0"/>
          <a:chExt cx="0" cy="0"/>
        </a:xfrm>
      </p:grpSpPr>
      <p:sp>
        <p:nvSpPr>
          <p:cNvPr id="10" name="Rektangel 9"/>
          <p:cNvSpPr/>
          <p:nvPr userDrawn="1"/>
        </p:nvSpPr>
        <p:spPr>
          <a:xfrm>
            <a:off x="0" y="0"/>
            <a:ext cx="9144000" cy="6858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9" name="Platshållare för bild 8"/>
          <p:cNvSpPr>
            <a:spLocks noGrp="1"/>
          </p:cNvSpPr>
          <p:nvPr>
            <p:ph type="pic" sz="quarter" idx="13"/>
          </p:nvPr>
        </p:nvSpPr>
        <p:spPr>
          <a:xfrm>
            <a:off x="0" y="1548841"/>
            <a:ext cx="9147600" cy="5309159"/>
          </a:xfrm>
          <a:custGeom>
            <a:avLst/>
            <a:gdLst>
              <a:gd name="connsiteX0" fmla="*/ 0 w 9147600"/>
              <a:gd name="connsiteY0" fmla="*/ 0 h 2708275"/>
              <a:gd name="connsiteX1" fmla="*/ 9147600 w 9147600"/>
              <a:gd name="connsiteY1" fmla="*/ 0 h 2708275"/>
              <a:gd name="connsiteX2" fmla="*/ 9147600 w 9147600"/>
              <a:gd name="connsiteY2" fmla="*/ 2708275 h 2708275"/>
              <a:gd name="connsiteX3" fmla="*/ 0 w 9147600"/>
              <a:gd name="connsiteY3" fmla="*/ 2708275 h 2708275"/>
              <a:gd name="connsiteX4" fmla="*/ 0 w 9147600"/>
              <a:gd name="connsiteY4" fmla="*/ 0 h 2708275"/>
              <a:gd name="connsiteX0" fmla="*/ 15903 w 9147600"/>
              <a:gd name="connsiteY0" fmla="*/ 2313829 h 2708275"/>
              <a:gd name="connsiteX1" fmla="*/ 9147600 w 9147600"/>
              <a:gd name="connsiteY1" fmla="*/ 0 h 2708275"/>
              <a:gd name="connsiteX2" fmla="*/ 9147600 w 9147600"/>
              <a:gd name="connsiteY2" fmla="*/ 2708275 h 2708275"/>
              <a:gd name="connsiteX3" fmla="*/ 0 w 9147600"/>
              <a:gd name="connsiteY3" fmla="*/ 2708275 h 2708275"/>
              <a:gd name="connsiteX4" fmla="*/ 15903 w 9147600"/>
              <a:gd name="connsiteY4" fmla="*/ 2313829 h 2708275"/>
              <a:gd name="connsiteX0" fmla="*/ 0 w 9155551"/>
              <a:gd name="connsiteY0" fmla="*/ 2313829 h 2708275"/>
              <a:gd name="connsiteX1" fmla="*/ 9155551 w 9155551"/>
              <a:gd name="connsiteY1" fmla="*/ 0 h 2708275"/>
              <a:gd name="connsiteX2" fmla="*/ 9155551 w 9155551"/>
              <a:gd name="connsiteY2" fmla="*/ 2708275 h 2708275"/>
              <a:gd name="connsiteX3" fmla="*/ 7951 w 9155551"/>
              <a:gd name="connsiteY3" fmla="*/ 2708275 h 2708275"/>
              <a:gd name="connsiteX4" fmla="*/ 0 w 9155551"/>
              <a:gd name="connsiteY4" fmla="*/ 2313829 h 2708275"/>
              <a:gd name="connsiteX0" fmla="*/ 0 w 9155551"/>
              <a:gd name="connsiteY0" fmla="*/ 2289975 h 2684421"/>
              <a:gd name="connsiteX1" fmla="*/ 9139649 w 9155551"/>
              <a:gd name="connsiteY1" fmla="*/ 0 h 2684421"/>
              <a:gd name="connsiteX2" fmla="*/ 9155551 w 9155551"/>
              <a:gd name="connsiteY2" fmla="*/ 2684421 h 2684421"/>
              <a:gd name="connsiteX3" fmla="*/ 7951 w 9155551"/>
              <a:gd name="connsiteY3" fmla="*/ 2684421 h 2684421"/>
              <a:gd name="connsiteX4" fmla="*/ 0 w 9155551"/>
              <a:gd name="connsiteY4" fmla="*/ 2289975 h 2684421"/>
              <a:gd name="connsiteX0" fmla="*/ 0 w 9155551"/>
              <a:gd name="connsiteY0" fmla="*/ 2289975 h 2684421"/>
              <a:gd name="connsiteX1" fmla="*/ 9139649 w 9155551"/>
              <a:gd name="connsiteY1" fmla="*/ 0 h 2684421"/>
              <a:gd name="connsiteX2" fmla="*/ 9155551 w 9155551"/>
              <a:gd name="connsiteY2" fmla="*/ 2684421 h 2684421"/>
              <a:gd name="connsiteX3" fmla="*/ 7951 w 9155551"/>
              <a:gd name="connsiteY3" fmla="*/ 2684421 h 2684421"/>
              <a:gd name="connsiteX4" fmla="*/ 0 w 9155551"/>
              <a:gd name="connsiteY4" fmla="*/ 2289975 h 2684421"/>
              <a:gd name="connsiteX0" fmla="*/ 1 w 9147600"/>
              <a:gd name="connsiteY0" fmla="*/ 2337683 h 2684421"/>
              <a:gd name="connsiteX1" fmla="*/ 9131698 w 9147600"/>
              <a:gd name="connsiteY1" fmla="*/ 0 h 2684421"/>
              <a:gd name="connsiteX2" fmla="*/ 9147600 w 9147600"/>
              <a:gd name="connsiteY2" fmla="*/ 2684421 h 2684421"/>
              <a:gd name="connsiteX3" fmla="*/ 0 w 9147600"/>
              <a:gd name="connsiteY3" fmla="*/ 2684421 h 2684421"/>
              <a:gd name="connsiteX4" fmla="*/ 1 w 9147600"/>
              <a:gd name="connsiteY4" fmla="*/ 2337683 h 2684421"/>
              <a:gd name="connsiteX0" fmla="*/ 1 w 9147600"/>
              <a:gd name="connsiteY0" fmla="*/ 1182114 h 2684421"/>
              <a:gd name="connsiteX1" fmla="*/ 9131698 w 9147600"/>
              <a:gd name="connsiteY1" fmla="*/ 0 h 2684421"/>
              <a:gd name="connsiteX2" fmla="*/ 9147600 w 9147600"/>
              <a:gd name="connsiteY2" fmla="*/ 2684421 h 2684421"/>
              <a:gd name="connsiteX3" fmla="*/ 0 w 9147600"/>
              <a:gd name="connsiteY3" fmla="*/ 2684421 h 2684421"/>
              <a:gd name="connsiteX4" fmla="*/ 1 w 9147600"/>
              <a:gd name="connsiteY4" fmla="*/ 1182114 h 2684421"/>
              <a:gd name="connsiteX0" fmla="*/ 1 w 9147600"/>
              <a:gd name="connsiteY0" fmla="*/ 1186140 h 2688447"/>
              <a:gd name="connsiteX1" fmla="*/ 9139649 w 9147600"/>
              <a:gd name="connsiteY1" fmla="*/ 0 h 2688447"/>
              <a:gd name="connsiteX2" fmla="*/ 9147600 w 9147600"/>
              <a:gd name="connsiteY2" fmla="*/ 2688447 h 2688447"/>
              <a:gd name="connsiteX3" fmla="*/ 0 w 9147600"/>
              <a:gd name="connsiteY3" fmla="*/ 2688447 h 2688447"/>
              <a:gd name="connsiteX4" fmla="*/ 1 w 9147600"/>
              <a:gd name="connsiteY4" fmla="*/ 1186140 h 268844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7600" h="2688447">
                <a:moveTo>
                  <a:pt x="1" y="1186140"/>
                </a:moveTo>
                <a:lnTo>
                  <a:pt x="9139649" y="0"/>
                </a:lnTo>
                <a:cubicBezTo>
                  <a:pt x="9144950" y="894807"/>
                  <a:pt x="9142299" y="1793640"/>
                  <a:pt x="9147600" y="2688447"/>
                </a:cubicBezTo>
                <a:lnTo>
                  <a:pt x="0" y="2688447"/>
                </a:lnTo>
                <a:cubicBezTo>
                  <a:pt x="0" y="2572868"/>
                  <a:pt x="1" y="1301719"/>
                  <a:pt x="1" y="1186140"/>
                </a:cubicBezTo>
                <a:close/>
              </a:path>
            </a:pathLst>
          </a:custGeom>
          <a:solidFill>
            <a:srgbClr val="A5ACAF"/>
          </a:solidFill>
        </p:spPr>
        <p:txBody>
          <a:bodyPr anchor="b" anchorCtr="0"/>
          <a:lstStyle>
            <a:lvl1pPr marL="0" indent="0" algn="r">
              <a:buNone/>
              <a:defRPr b="0"/>
            </a:lvl1pPr>
          </a:lstStyle>
          <a:p>
            <a:r>
              <a:rPr lang="sv-SE"/>
              <a:t>Klicka på ikonen för att lägga till en bild</a:t>
            </a:r>
            <a:endParaRPr lang="sv-SE" dirty="0"/>
          </a:p>
        </p:txBody>
      </p:sp>
      <p:sp>
        <p:nvSpPr>
          <p:cNvPr id="2" name="Rubrik 1"/>
          <p:cNvSpPr>
            <a:spLocks noGrp="1"/>
          </p:cNvSpPr>
          <p:nvPr>
            <p:ph type="ctrTitle"/>
          </p:nvPr>
        </p:nvSpPr>
        <p:spPr>
          <a:xfrm>
            <a:off x="784342" y="725700"/>
            <a:ext cx="7772400" cy="1408385"/>
          </a:xfrm>
        </p:spPr>
        <p:txBody>
          <a:bodyPr/>
          <a:lstStyle>
            <a:lvl1pPr>
              <a:defRPr sz="3400">
                <a:solidFill>
                  <a:srgbClr val="FFFFFF"/>
                </a:solidFill>
              </a:defRPr>
            </a:lvl1pPr>
          </a:lstStyle>
          <a:p>
            <a:r>
              <a:rPr lang="sv-SE"/>
              <a:t>Klicka här för att ändra format</a:t>
            </a:r>
            <a:endParaRPr lang="sv-SE" dirty="0"/>
          </a:p>
        </p:txBody>
      </p:sp>
    </p:spTree>
    <p:extLst>
      <p:ext uri="{BB962C8B-B14F-4D97-AF65-F5344CB8AC3E}">
        <p14:creationId xmlns:p14="http://schemas.microsoft.com/office/powerpoint/2010/main" val="270333913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Rubrik, text och stor bild vänster - 1">
    <p:spTree>
      <p:nvGrpSpPr>
        <p:cNvPr id="1" name=""/>
        <p:cNvGrpSpPr/>
        <p:nvPr/>
      </p:nvGrpSpPr>
      <p:grpSpPr>
        <a:xfrm>
          <a:off x="0" y="0"/>
          <a:ext cx="0" cy="0"/>
          <a:chOff x="0" y="0"/>
          <a:chExt cx="0" cy="0"/>
        </a:xfrm>
      </p:grpSpPr>
      <p:sp>
        <p:nvSpPr>
          <p:cNvPr id="2" name="Rubrik 1"/>
          <p:cNvSpPr>
            <a:spLocks noGrp="1"/>
          </p:cNvSpPr>
          <p:nvPr>
            <p:ph type="title"/>
          </p:nvPr>
        </p:nvSpPr>
        <p:spPr>
          <a:xfrm>
            <a:off x="803844" y="687600"/>
            <a:ext cx="6977182" cy="1296144"/>
          </a:xfrm>
        </p:spPr>
        <p:txBody>
          <a:bodyPr/>
          <a:lstStyle/>
          <a:p>
            <a:r>
              <a:rPr lang="sv-SE"/>
              <a:t>Klicka här för att ändra format</a:t>
            </a:r>
          </a:p>
        </p:txBody>
      </p:sp>
      <p:sp>
        <p:nvSpPr>
          <p:cNvPr id="4" name="Platshållare för datum 3"/>
          <p:cNvSpPr>
            <a:spLocks noGrp="1"/>
          </p:cNvSpPr>
          <p:nvPr>
            <p:ph type="dt" sz="half" idx="10"/>
          </p:nvPr>
        </p:nvSpPr>
        <p:spPr/>
        <p:txBody>
          <a:bodyPr/>
          <a:lstStyle/>
          <a:p>
            <a:endParaRPr lang="sv-SE" dirty="0"/>
          </a:p>
        </p:txBody>
      </p:sp>
      <p:sp>
        <p:nvSpPr>
          <p:cNvPr id="5" name="Platshållare för sidfot 4"/>
          <p:cNvSpPr>
            <a:spLocks noGrp="1"/>
          </p:cNvSpPr>
          <p:nvPr>
            <p:ph type="ftr" sz="quarter" idx="11"/>
          </p:nvPr>
        </p:nvSpPr>
        <p:spPr/>
        <p:txBody>
          <a:bodyPr/>
          <a:lstStyle/>
          <a:p>
            <a:r>
              <a:rPr lang="sv-SE"/>
              <a:t>Utforma uppdrag placering</a:t>
            </a:r>
          </a:p>
        </p:txBody>
      </p:sp>
      <p:sp>
        <p:nvSpPr>
          <p:cNvPr id="6" name="Platshållare för bildnummer 5"/>
          <p:cNvSpPr>
            <a:spLocks noGrp="1"/>
          </p:cNvSpPr>
          <p:nvPr>
            <p:ph type="sldNum" sz="quarter" idx="12"/>
          </p:nvPr>
        </p:nvSpPr>
        <p:spPr/>
        <p:txBody>
          <a:bodyPr/>
          <a:lstStyle/>
          <a:p>
            <a:fld id="{F3A1DABF-CD59-47A1-8187-10F3203EF599}" type="slidenum">
              <a:rPr lang="sv-SE" smtClean="0"/>
              <a:t>‹#›</a:t>
            </a:fld>
            <a:endParaRPr lang="sv-SE"/>
          </a:p>
        </p:txBody>
      </p:sp>
      <p:sp>
        <p:nvSpPr>
          <p:cNvPr id="9" name="Platshållare för bild 8"/>
          <p:cNvSpPr>
            <a:spLocks noGrp="1"/>
          </p:cNvSpPr>
          <p:nvPr>
            <p:ph type="pic" sz="quarter" idx="14"/>
          </p:nvPr>
        </p:nvSpPr>
        <p:spPr>
          <a:xfrm>
            <a:off x="0" y="2127600"/>
            <a:ext cx="4094205" cy="3439984"/>
          </a:xfrm>
        </p:spPr>
        <p:txBody>
          <a:bodyPr/>
          <a:lstStyle>
            <a:lvl1pPr marL="0" indent="0">
              <a:buNone/>
              <a:defRPr b="0"/>
            </a:lvl1pPr>
          </a:lstStyle>
          <a:p>
            <a:r>
              <a:rPr lang="sv-SE"/>
              <a:t>Klicka på ikonen för att lägga till en bild</a:t>
            </a:r>
            <a:endParaRPr lang="sv-SE" dirty="0"/>
          </a:p>
        </p:txBody>
      </p:sp>
      <p:sp>
        <p:nvSpPr>
          <p:cNvPr id="11" name="Platshållare för text 11"/>
          <p:cNvSpPr>
            <a:spLocks noGrp="1"/>
          </p:cNvSpPr>
          <p:nvPr>
            <p:ph type="body" sz="quarter" idx="15"/>
          </p:nvPr>
        </p:nvSpPr>
        <p:spPr>
          <a:xfrm>
            <a:off x="4278702" y="5221275"/>
            <a:ext cx="3528204" cy="367200"/>
          </a:xfrm>
        </p:spPr>
        <p:txBody>
          <a:bodyPr anchor="b" anchorCtr="0"/>
          <a:lstStyle>
            <a:lvl1pPr marL="0" indent="0" algn="l">
              <a:spcBef>
                <a:spcPts val="0"/>
              </a:spcBef>
              <a:spcAft>
                <a:spcPts val="0"/>
              </a:spcAft>
              <a:buNone/>
              <a:defRPr sz="900" b="0" i="1"/>
            </a:lvl1pPr>
            <a:lvl2pPr marL="285750" indent="0">
              <a:buNone/>
              <a:defRPr sz="900"/>
            </a:lvl2pPr>
            <a:lvl3pPr marL="539750" indent="0">
              <a:buNone/>
              <a:defRPr sz="900"/>
            </a:lvl3pPr>
            <a:lvl4pPr marL="723900" indent="0">
              <a:buNone/>
              <a:defRPr sz="900"/>
            </a:lvl4pPr>
            <a:lvl5pPr marL="927100" indent="0">
              <a:buNone/>
              <a:defRPr sz="900"/>
            </a:lvl5pPr>
          </a:lstStyle>
          <a:p>
            <a:pPr lvl="0"/>
            <a:r>
              <a:rPr lang="sv-SE"/>
              <a:t>Redigera format för bakgrundstext</a:t>
            </a:r>
          </a:p>
        </p:txBody>
      </p:sp>
      <p:sp>
        <p:nvSpPr>
          <p:cNvPr id="12" name="Platshållare för text 6"/>
          <p:cNvSpPr>
            <a:spLocks noGrp="1"/>
          </p:cNvSpPr>
          <p:nvPr>
            <p:ph type="body" sz="quarter" idx="16"/>
          </p:nvPr>
        </p:nvSpPr>
        <p:spPr>
          <a:xfrm>
            <a:off x="4278702" y="2130426"/>
            <a:ext cx="3501636" cy="2976412"/>
          </a:xfrm>
        </p:spPr>
        <p:txBody>
          <a:bodyPr/>
          <a:lstStyle>
            <a:lvl1pPr marL="0" indent="0">
              <a:buNone/>
              <a:defRPr sz="2600"/>
            </a:lvl1pPr>
            <a:lvl2pPr marL="285750" indent="0">
              <a:buNone/>
              <a:defRPr sz="2000"/>
            </a:lvl2pPr>
            <a:lvl3pPr marL="539750" indent="0">
              <a:buNone/>
              <a:defRPr/>
            </a:lvl3pPr>
            <a:lvl4pPr marL="723900" indent="0">
              <a:buNone/>
              <a:defRPr/>
            </a:lvl4pPr>
            <a:lvl5pPr marL="927100" indent="0">
              <a:buNone/>
              <a:defRPr/>
            </a:lvl5pPr>
          </a:lstStyle>
          <a:p>
            <a:pPr lvl="0"/>
            <a:r>
              <a:rPr lang="sv-SE"/>
              <a:t>Redigera format för bakgrundstext</a:t>
            </a:r>
          </a:p>
        </p:txBody>
      </p:sp>
    </p:spTree>
    <p:extLst>
      <p:ext uri="{BB962C8B-B14F-4D97-AF65-F5344CB8AC3E}">
        <p14:creationId xmlns:p14="http://schemas.microsoft.com/office/powerpoint/2010/main" val="180361602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Rubrik, text och stor bild vänster - 2">
    <p:spTree>
      <p:nvGrpSpPr>
        <p:cNvPr id="1" name=""/>
        <p:cNvGrpSpPr/>
        <p:nvPr/>
      </p:nvGrpSpPr>
      <p:grpSpPr>
        <a:xfrm>
          <a:off x="0" y="0"/>
          <a:ext cx="0" cy="0"/>
          <a:chOff x="0" y="0"/>
          <a:chExt cx="0" cy="0"/>
        </a:xfrm>
      </p:grpSpPr>
      <p:sp>
        <p:nvSpPr>
          <p:cNvPr id="2" name="Rubrik 1"/>
          <p:cNvSpPr>
            <a:spLocks noGrp="1"/>
          </p:cNvSpPr>
          <p:nvPr>
            <p:ph type="title"/>
          </p:nvPr>
        </p:nvSpPr>
        <p:spPr>
          <a:xfrm>
            <a:off x="803844" y="687600"/>
            <a:ext cx="6977182" cy="1296144"/>
          </a:xfrm>
        </p:spPr>
        <p:txBody>
          <a:bodyPr/>
          <a:lstStyle/>
          <a:p>
            <a:r>
              <a:rPr lang="sv-SE"/>
              <a:t>Klicka här för att ändra format</a:t>
            </a:r>
          </a:p>
        </p:txBody>
      </p:sp>
      <p:sp>
        <p:nvSpPr>
          <p:cNvPr id="4" name="Platshållare för datum 3"/>
          <p:cNvSpPr>
            <a:spLocks noGrp="1"/>
          </p:cNvSpPr>
          <p:nvPr>
            <p:ph type="dt" sz="half" idx="10"/>
          </p:nvPr>
        </p:nvSpPr>
        <p:spPr/>
        <p:txBody>
          <a:bodyPr/>
          <a:lstStyle/>
          <a:p>
            <a:endParaRPr lang="sv-SE" dirty="0"/>
          </a:p>
        </p:txBody>
      </p:sp>
      <p:sp>
        <p:nvSpPr>
          <p:cNvPr id="5" name="Platshållare för sidfot 4"/>
          <p:cNvSpPr>
            <a:spLocks noGrp="1"/>
          </p:cNvSpPr>
          <p:nvPr>
            <p:ph type="ftr" sz="quarter" idx="11"/>
          </p:nvPr>
        </p:nvSpPr>
        <p:spPr/>
        <p:txBody>
          <a:bodyPr/>
          <a:lstStyle/>
          <a:p>
            <a:r>
              <a:rPr lang="sv-SE"/>
              <a:t>Utforma uppdrag placering</a:t>
            </a:r>
          </a:p>
        </p:txBody>
      </p:sp>
      <p:sp>
        <p:nvSpPr>
          <p:cNvPr id="6" name="Platshållare för bildnummer 5"/>
          <p:cNvSpPr>
            <a:spLocks noGrp="1"/>
          </p:cNvSpPr>
          <p:nvPr>
            <p:ph type="sldNum" sz="quarter" idx="12"/>
          </p:nvPr>
        </p:nvSpPr>
        <p:spPr/>
        <p:txBody>
          <a:bodyPr/>
          <a:lstStyle/>
          <a:p>
            <a:fld id="{F3A1DABF-CD59-47A1-8187-10F3203EF599}" type="slidenum">
              <a:rPr lang="sv-SE" smtClean="0"/>
              <a:t>‹#›</a:t>
            </a:fld>
            <a:endParaRPr lang="sv-SE"/>
          </a:p>
        </p:txBody>
      </p:sp>
      <p:sp>
        <p:nvSpPr>
          <p:cNvPr id="9" name="Platshållare för bild 8"/>
          <p:cNvSpPr>
            <a:spLocks noGrp="1"/>
          </p:cNvSpPr>
          <p:nvPr>
            <p:ph type="pic" sz="quarter" idx="14"/>
          </p:nvPr>
        </p:nvSpPr>
        <p:spPr>
          <a:xfrm>
            <a:off x="0" y="2127600"/>
            <a:ext cx="4094205" cy="3439984"/>
          </a:xfrm>
        </p:spPr>
        <p:txBody>
          <a:bodyPr/>
          <a:lstStyle>
            <a:lvl1pPr marL="0" indent="0">
              <a:buNone/>
              <a:defRPr b="0"/>
            </a:lvl1pPr>
          </a:lstStyle>
          <a:p>
            <a:r>
              <a:rPr lang="sv-SE"/>
              <a:t>Klicka på ikonen för att lägga till en bild</a:t>
            </a:r>
            <a:endParaRPr lang="sv-SE" dirty="0"/>
          </a:p>
        </p:txBody>
      </p:sp>
      <p:sp>
        <p:nvSpPr>
          <p:cNvPr id="11" name="Platshållare för text 11"/>
          <p:cNvSpPr>
            <a:spLocks noGrp="1"/>
          </p:cNvSpPr>
          <p:nvPr>
            <p:ph type="body" sz="quarter" idx="15"/>
          </p:nvPr>
        </p:nvSpPr>
        <p:spPr>
          <a:xfrm>
            <a:off x="4278702" y="5221275"/>
            <a:ext cx="3528204" cy="367200"/>
          </a:xfrm>
        </p:spPr>
        <p:txBody>
          <a:bodyPr anchor="b" anchorCtr="0"/>
          <a:lstStyle>
            <a:lvl1pPr marL="0" indent="0" algn="l">
              <a:spcBef>
                <a:spcPts val="0"/>
              </a:spcBef>
              <a:spcAft>
                <a:spcPts val="0"/>
              </a:spcAft>
              <a:buNone/>
              <a:defRPr sz="900" b="0" i="1"/>
            </a:lvl1pPr>
            <a:lvl2pPr marL="285750" indent="0">
              <a:buNone/>
              <a:defRPr sz="900"/>
            </a:lvl2pPr>
            <a:lvl3pPr marL="539750" indent="0">
              <a:buNone/>
              <a:defRPr sz="900"/>
            </a:lvl3pPr>
            <a:lvl4pPr marL="723900" indent="0">
              <a:buNone/>
              <a:defRPr sz="900"/>
            </a:lvl4pPr>
            <a:lvl5pPr marL="927100" indent="0">
              <a:buNone/>
              <a:defRPr sz="900"/>
            </a:lvl5pPr>
          </a:lstStyle>
          <a:p>
            <a:pPr lvl="0"/>
            <a:r>
              <a:rPr lang="sv-SE"/>
              <a:t>Redigera format för bakgrundstext</a:t>
            </a:r>
          </a:p>
        </p:txBody>
      </p:sp>
      <p:sp>
        <p:nvSpPr>
          <p:cNvPr id="12" name="Platshållare för text 6"/>
          <p:cNvSpPr>
            <a:spLocks noGrp="1"/>
          </p:cNvSpPr>
          <p:nvPr>
            <p:ph type="body" sz="quarter" idx="16"/>
          </p:nvPr>
        </p:nvSpPr>
        <p:spPr>
          <a:xfrm>
            <a:off x="4278702" y="2130426"/>
            <a:ext cx="3501636" cy="2976412"/>
          </a:xfrm>
        </p:spPr>
        <p:txBody>
          <a:bodyPr/>
          <a:lstStyle>
            <a:lvl1pPr marL="0" indent="0">
              <a:buNone/>
              <a:defRPr sz="2000"/>
            </a:lvl1pPr>
            <a:lvl2pPr>
              <a:defRPr sz="2000"/>
            </a:lvl2pPr>
            <a:lvl3pPr>
              <a:defRPr sz="2000"/>
            </a:lvl3pPr>
            <a:lvl4pPr>
              <a:defRPr sz="2000"/>
            </a:lvl4pPr>
            <a:lvl5pPr>
              <a:defRPr sz="2000"/>
            </a:lvl5pPr>
          </a:lstStyle>
          <a:p>
            <a:pPr lvl="0"/>
            <a:r>
              <a:rPr lang="sv-SE"/>
              <a:t>Redigera format för bakgrundstext</a:t>
            </a:r>
          </a:p>
        </p:txBody>
      </p:sp>
    </p:spTree>
    <p:extLst>
      <p:ext uri="{BB962C8B-B14F-4D97-AF65-F5344CB8AC3E}">
        <p14:creationId xmlns:p14="http://schemas.microsoft.com/office/powerpoint/2010/main" val="180361602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Rubrik och bild">
    <p:spTree>
      <p:nvGrpSpPr>
        <p:cNvPr id="1" name=""/>
        <p:cNvGrpSpPr/>
        <p:nvPr/>
      </p:nvGrpSpPr>
      <p:grpSpPr>
        <a:xfrm>
          <a:off x="0" y="0"/>
          <a:ext cx="0" cy="0"/>
          <a:chOff x="0" y="0"/>
          <a:chExt cx="0" cy="0"/>
        </a:xfrm>
      </p:grpSpPr>
      <p:sp>
        <p:nvSpPr>
          <p:cNvPr id="2" name="Rubrik 1"/>
          <p:cNvSpPr>
            <a:spLocks noGrp="1"/>
          </p:cNvSpPr>
          <p:nvPr>
            <p:ph type="title"/>
          </p:nvPr>
        </p:nvSpPr>
        <p:spPr>
          <a:xfrm>
            <a:off x="803844" y="687600"/>
            <a:ext cx="6828537" cy="1296144"/>
          </a:xfrm>
        </p:spPr>
        <p:txBody>
          <a:bodyPr/>
          <a:lstStyle/>
          <a:p>
            <a:r>
              <a:rPr lang="sv-SE"/>
              <a:t>Klicka här för att ändra format</a:t>
            </a:r>
            <a:endParaRPr lang="sv-SE" dirty="0"/>
          </a:p>
        </p:txBody>
      </p:sp>
      <p:sp>
        <p:nvSpPr>
          <p:cNvPr id="3" name="Platshållare för datum 2"/>
          <p:cNvSpPr>
            <a:spLocks noGrp="1"/>
          </p:cNvSpPr>
          <p:nvPr>
            <p:ph type="dt" sz="half" idx="10"/>
          </p:nvPr>
        </p:nvSpPr>
        <p:spPr/>
        <p:txBody>
          <a:bodyPr/>
          <a:lstStyle/>
          <a:p>
            <a:endParaRPr lang="sv-SE" dirty="0"/>
          </a:p>
        </p:txBody>
      </p:sp>
      <p:sp>
        <p:nvSpPr>
          <p:cNvPr id="4" name="Platshållare för sidfot 3"/>
          <p:cNvSpPr>
            <a:spLocks noGrp="1"/>
          </p:cNvSpPr>
          <p:nvPr>
            <p:ph type="ftr" sz="quarter" idx="11"/>
          </p:nvPr>
        </p:nvSpPr>
        <p:spPr/>
        <p:txBody>
          <a:bodyPr/>
          <a:lstStyle/>
          <a:p>
            <a:r>
              <a:rPr lang="sv-SE"/>
              <a:t>Utforma uppdrag placering</a:t>
            </a:r>
          </a:p>
        </p:txBody>
      </p:sp>
      <p:sp>
        <p:nvSpPr>
          <p:cNvPr id="5" name="Platshållare för bildnummer 4"/>
          <p:cNvSpPr>
            <a:spLocks noGrp="1"/>
          </p:cNvSpPr>
          <p:nvPr>
            <p:ph type="sldNum" sz="quarter" idx="12"/>
          </p:nvPr>
        </p:nvSpPr>
        <p:spPr/>
        <p:txBody>
          <a:bodyPr/>
          <a:lstStyle/>
          <a:p>
            <a:fld id="{F3A1DABF-CD59-47A1-8187-10F3203EF599}" type="slidenum">
              <a:rPr lang="sv-SE" smtClean="0"/>
              <a:t>‹#›</a:t>
            </a:fld>
            <a:endParaRPr lang="sv-SE"/>
          </a:p>
        </p:txBody>
      </p:sp>
      <p:sp>
        <p:nvSpPr>
          <p:cNvPr id="8" name="Platshållare för bild 7"/>
          <p:cNvSpPr>
            <a:spLocks noGrp="1"/>
          </p:cNvSpPr>
          <p:nvPr>
            <p:ph type="pic" sz="quarter" idx="13"/>
          </p:nvPr>
        </p:nvSpPr>
        <p:spPr>
          <a:xfrm>
            <a:off x="801688" y="2074072"/>
            <a:ext cx="6832600" cy="3438525"/>
          </a:xfrm>
        </p:spPr>
        <p:txBody>
          <a:bodyPr/>
          <a:lstStyle>
            <a:lvl1pPr marL="0" indent="0">
              <a:buNone/>
              <a:defRPr b="0"/>
            </a:lvl1pPr>
          </a:lstStyle>
          <a:p>
            <a:r>
              <a:rPr lang="sv-SE"/>
              <a:t>Klicka på ikonen för att lägga till en bild</a:t>
            </a:r>
          </a:p>
        </p:txBody>
      </p:sp>
      <p:sp>
        <p:nvSpPr>
          <p:cNvPr id="9" name="Platshållare för text 11"/>
          <p:cNvSpPr>
            <a:spLocks noGrp="1"/>
          </p:cNvSpPr>
          <p:nvPr>
            <p:ph type="body" sz="quarter" idx="15"/>
          </p:nvPr>
        </p:nvSpPr>
        <p:spPr>
          <a:xfrm>
            <a:off x="4324928" y="5612277"/>
            <a:ext cx="3312220" cy="153853"/>
          </a:xfrm>
        </p:spPr>
        <p:txBody>
          <a:bodyPr/>
          <a:lstStyle>
            <a:lvl1pPr marL="0" indent="0" algn="r">
              <a:spcBef>
                <a:spcPts val="0"/>
              </a:spcBef>
              <a:spcAft>
                <a:spcPts val="0"/>
              </a:spcAft>
              <a:buNone/>
              <a:defRPr sz="900" b="0" i="1"/>
            </a:lvl1pPr>
            <a:lvl2pPr marL="285750" indent="0">
              <a:buNone/>
              <a:defRPr sz="900"/>
            </a:lvl2pPr>
            <a:lvl3pPr marL="539750" indent="0">
              <a:buNone/>
              <a:defRPr sz="900"/>
            </a:lvl3pPr>
            <a:lvl4pPr marL="723900" indent="0">
              <a:buNone/>
              <a:defRPr sz="900"/>
            </a:lvl4pPr>
            <a:lvl5pPr marL="927100" indent="0">
              <a:buNone/>
              <a:defRPr sz="900"/>
            </a:lvl5pPr>
          </a:lstStyle>
          <a:p>
            <a:pPr lvl="0"/>
            <a:r>
              <a:rPr lang="sv-SE"/>
              <a:t>Redigera format för bakgrundstext</a:t>
            </a:r>
          </a:p>
        </p:txBody>
      </p:sp>
    </p:spTree>
    <p:extLst>
      <p:ext uri="{BB962C8B-B14F-4D97-AF65-F5344CB8AC3E}">
        <p14:creationId xmlns:p14="http://schemas.microsoft.com/office/powerpoint/2010/main" val="2569715958"/>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Rubrik och  utfallande bild">
    <p:spTree>
      <p:nvGrpSpPr>
        <p:cNvPr id="1" name=""/>
        <p:cNvGrpSpPr/>
        <p:nvPr/>
      </p:nvGrpSpPr>
      <p:grpSpPr>
        <a:xfrm>
          <a:off x="0" y="0"/>
          <a:ext cx="0" cy="0"/>
          <a:chOff x="0" y="0"/>
          <a:chExt cx="0" cy="0"/>
        </a:xfrm>
      </p:grpSpPr>
      <p:sp>
        <p:nvSpPr>
          <p:cNvPr id="2" name="Rubrik 1"/>
          <p:cNvSpPr>
            <a:spLocks noGrp="1"/>
          </p:cNvSpPr>
          <p:nvPr>
            <p:ph type="title"/>
          </p:nvPr>
        </p:nvSpPr>
        <p:spPr>
          <a:xfrm>
            <a:off x="803844" y="687600"/>
            <a:ext cx="6828537" cy="1296144"/>
          </a:xfrm>
        </p:spPr>
        <p:txBody>
          <a:bodyPr/>
          <a:lstStyle/>
          <a:p>
            <a:r>
              <a:rPr lang="sv-SE"/>
              <a:t>Klicka här för att ändra format</a:t>
            </a:r>
            <a:endParaRPr lang="sv-SE" dirty="0"/>
          </a:p>
        </p:txBody>
      </p:sp>
      <p:sp>
        <p:nvSpPr>
          <p:cNvPr id="3" name="Platshållare för datum 2"/>
          <p:cNvSpPr>
            <a:spLocks noGrp="1"/>
          </p:cNvSpPr>
          <p:nvPr>
            <p:ph type="dt" sz="half" idx="10"/>
          </p:nvPr>
        </p:nvSpPr>
        <p:spPr/>
        <p:txBody>
          <a:bodyPr/>
          <a:lstStyle/>
          <a:p>
            <a:endParaRPr lang="sv-SE" dirty="0"/>
          </a:p>
        </p:txBody>
      </p:sp>
      <p:sp>
        <p:nvSpPr>
          <p:cNvPr id="4" name="Platshållare för sidfot 3"/>
          <p:cNvSpPr>
            <a:spLocks noGrp="1"/>
          </p:cNvSpPr>
          <p:nvPr>
            <p:ph type="ftr" sz="quarter" idx="11"/>
          </p:nvPr>
        </p:nvSpPr>
        <p:spPr/>
        <p:txBody>
          <a:bodyPr/>
          <a:lstStyle/>
          <a:p>
            <a:r>
              <a:rPr lang="sv-SE"/>
              <a:t>Utforma uppdrag placering</a:t>
            </a:r>
          </a:p>
        </p:txBody>
      </p:sp>
      <p:sp>
        <p:nvSpPr>
          <p:cNvPr id="5" name="Platshållare för bildnummer 4"/>
          <p:cNvSpPr>
            <a:spLocks noGrp="1"/>
          </p:cNvSpPr>
          <p:nvPr>
            <p:ph type="sldNum" sz="quarter" idx="12"/>
          </p:nvPr>
        </p:nvSpPr>
        <p:spPr/>
        <p:txBody>
          <a:bodyPr/>
          <a:lstStyle/>
          <a:p>
            <a:fld id="{F3A1DABF-CD59-47A1-8187-10F3203EF599}" type="slidenum">
              <a:rPr lang="sv-SE" smtClean="0"/>
              <a:t>‹#›</a:t>
            </a:fld>
            <a:endParaRPr lang="sv-SE"/>
          </a:p>
        </p:txBody>
      </p:sp>
      <p:sp>
        <p:nvSpPr>
          <p:cNvPr id="8" name="Platshållare för bild 7"/>
          <p:cNvSpPr>
            <a:spLocks noGrp="1"/>
          </p:cNvSpPr>
          <p:nvPr>
            <p:ph type="pic" sz="quarter" idx="13"/>
          </p:nvPr>
        </p:nvSpPr>
        <p:spPr>
          <a:xfrm>
            <a:off x="0" y="2066925"/>
            <a:ext cx="9144000" cy="3438525"/>
          </a:xfrm>
        </p:spPr>
        <p:txBody>
          <a:bodyPr/>
          <a:lstStyle>
            <a:lvl1pPr marL="0" indent="0">
              <a:buNone/>
              <a:defRPr b="0"/>
            </a:lvl1pPr>
          </a:lstStyle>
          <a:p>
            <a:r>
              <a:rPr lang="sv-SE"/>
              <a:t>Klicka på ikonen för att lägga till en bild</a:t>
            </a:r>
          </a:p>
        </p:txBody>
      </p:sp>
      <p:sp>
        <p:nvSpPr>
          <p:cNvPr id="13" name="Platshållare för text 11"/>
          <p:cNvSpPr>
            <a:spLocks noGrp="1"/>
          </p:cNvSpPr>
          <p:nvPr>
            <p:ph type="body" sz="quarter" idx="15"/>
          </p:nvPr>
        </p:nvSpPr>
        <p:spPr>
          <a:xfrm>
            <a:off x="4324928" y="5612277"/>
            <a:ext cx="3312220" cy="153853"/>
          </a:xfrm>
        </p:spPr>
        <p:txBody>
          <a:bodyPr/>
          <a:lstStyle>
            <a:lvl1pPr marL="0" indent="0" algn="r">
              <a:spcBef>
                <a:spcPts val="0"/>
              </a:spcBef>
              <a:spcAft>
                <a:spcPts val="0"/>
              </a:spcAft>
              <a:buNone/>
              <a:defRPr sz="900" b="0" i="1"/>
            </a:lvl1pPr>
            <a:lvl2pPr marL="285750" indent="0">
              <a:buNone/>
              <a:defRPr sz="900"/>
            </a:lvl2pPr>
            <a:lvl3pPr marL="539750" indent="0">
              <a:buNone/>
              <a:defRPr sz="900"/>
            </a:lvl3pPr>
            <a:lvl4pPr marL="723900" indent="0">
              <a:buNone/>
              <a:defRPr sz="900"/>
            </a:lvl4pPr>
            <a:lvl5pPr marL="927100" indent="0">
              <a:buNone/>
              <a:defRPr sz="900"/>
            </a:lvl5pPr>
          </a:lstStyle>
          <a:p>
            <a:pPr lvl="0"/>
            <a:r>
              <a:rPr lang="sv-SE"/>
              <a:t>Redigera format för bakgrundstext</a:t>
            </a:r>
          </a:p>
        </p:txBody>
      </p:sp>
    </p:spTree>
    <p:extLst>
      <p:ext uri="{BB962C8B-B14F-4D97-AF65-F5344CB8AC3E}">
        <p14:creationId xmlns:p14="http://schemas.microsoft.com/office/powerpoint/2010/main" val="2792280315"/>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Utfallande bild utan rubrik">
    <p:spTree>
      <p:nvGrpSpPr>
        <p:cNvPr id="1" name=""/>
        <p:cNvGrpSpPr/>
        <p:nvPr/>
      </p:nvGrpSpPr>
      <p:grpSpPr>
        <a:xfrm>
          <a:off x="0" y="0"/>
          <a:ext cx="0" cy="0"/>
          <a:chOff x="0" y="0"/>
          <a:chExt cx="0" cy="0"/>
        </a:xfrm>
      </p:grpSpPr>
      <p:sp>
        <p:nvSpPr>
          <p:cNvPr id="2" name="Platshållare för datum 1"/>
          <p:cNvSpPr>
            <a:spLocks noGrp="1"/>
          </p:cNvSpPr>
          <p:nvPr>
            <p:ph type="dt" sz="half" idx="10"/>
          </p:nvPr>
        </p:nvSpPr>
        <p:spPr/>
        <p:txBody>
          <a:bodyPr/>
          <a:lstStyle/>
          <a:p>
            <a:endParaRPr lang="sv-SE" dirty="0"/>
          </a:p>
        </p:txBody>
      </p:sp>
      <p:sp>
        <p:nvSpPr>
          <p:cNvPr id="3" name="Platshållare för sidfot 2"/>
          <p:cNvSpPr>
            <a:spLocks noGrp="1"/>
          </p:cNvSpPr>
          <p:nvPr>
            <p:ph type="ftr" sz="quarter" idx="11"/>
          </p:nvPr>
        </p:nvSpPr>
        <p:spPr/>
        <p:txBody>
          <a:bodyPr/>
          <a:lstStyle/>
          <a:p>
            <a:r>
              <a:rPr lang="sv-SE"/>
              <a:t>Utforma uppdrag placering</a:t>
            </a:r>
          </a:p>
        </p:txBody>
      </p:sp>
      <p:sp>
        <p:nvSpPr>
          <p:cNvPr id="4" name="Platshållare för bildnummer 3"/>
          <p:cNvSpPr>
            <a:spLocks noGrp="1"/>
          </p:cNvSpPr>
          <p:nvPr>
            <p:ph type="sldNum" sz="quarter" idx="12"/>
          </p:nvPr>
        </p:nvSpPr>
        <p:spPr/>
        <p:txBody>
          <a:bodyPr/>
          <a:lstStyle/>
          <a:p>
            <a:fld id="{F3A1DABF-CD59-47A1-8187-10F3203EF599}" type="slidenum">
              <a:rPr lang="sv-SE" smtClean="0"/>
              <a:t>‹#›</a:t>
            </a:fld>
            <a:endParaRPr lang="sv-SE"/>
          </a:p>
        </p:txBody>
      </p:sp>
      <p:sp>
        <p:nvSpPr>
          <p:cNvPr id="5" name="Platshållare för bild 7"/>
          <p:cNvSpPr>
            <a:spLocks noGrp="1"/>
          </p:cNvSpPr>
          <p:nvPr>
            <p:ph type="pic" sz="quarter" idx="13"/>
          </p:nvPr>
        </p:nvSpPr>
        <p:spPr>
          <a:xfrm>
            <a:off x="0" y="664235"/>
            <a:ext cx="9144000" cy="5003320"/>
          </a:xfrm>
        </p:spPr>
        <p:txBody>
          <a:bodyPr/>
          <a:lstStyle>
            <a:lvl1pPr marL="0" indent="0">
              <a:buNone/>
              <a:defRPr b="0"/>
            </a:lvl1pPr>
          </a:lstStyle>
          <a:p>
            <a:r>
              <a:rPr lang="sv-SE"/>
              <a:t>Klicka på ikonen för att lägga till en bild</a:t>
            </a:r>
          </a:p>
        </p:txBody>
      </p:sp>
    </p:spTree>
    <p:extLst>
      <p:ext uri="{BB962C8B-B14F-4D97-AF65-F5344CB8AC3E}">
        <p14:creationId xmlns:p14="http://schemas.microsoft.com/office/powerpoint/2010/main" val="3755418668"/>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itleOnly" preserve="1">
  <p:cSld name="Endast rubrik">
    <p:spTree>
      <p:nvGrpSpPr>
        <p:cNvPr id="1" name=""/>
        <p:cNvGrpSpPr/>
        <p:nvPr/>
      </p:nvGrpSpPr>
      <p:grpSpPr>
        <a:xfrm>
          <a:off x="0" y="0"/>
          <a:ext cx="0" cy="0"/>
          <a:chOff x="0" y="0"/>
          <a:chExt cx="0" cy="0"/>
        </a:xfrm>
      </p:grpSpPr>
      <p:sp>
        <p:nvSpPr>
          <p:cNvPr id="2" name="Rubrik 1"/>
          <p:cNvSpPr>
            <a:spLocks noGrp="1"/>
          </p:cNvSpPr>
          <p:nvPr>
            <p:ph type="title"/>
          </p:nvPr>
        </p:nvSpPr>
        <p:spPr>
          <a:xfrm>
            <a:off x="803844" y="687600"/>
            <a:ext cx="6957444" cy="1296144"/>
          </a:xfrm>
        </p:spPr>
        <p:txBody>
          <a:bodyPr/>
          <a:lstStyle/>
          <a:p>
            <a:r>
              <a:rPr lang="sv-SE"/>
              <a:t>Klicka här för att ändra format</a:t>
            </a:r>
            <a:endParaRPr lang="sv-SE" dirty="0"/>
          </a:p>
        </p:txBody>
      </p:sp>
      <p:sp>
        <p:nvSpPr>
          <p:cNvPr id="3" name="Platshållare för datum 2"/>
          <p:cNvSpPr>
            <a:spLocks noGrp="1"/>
          </p:cNvSpPr>
          <p:nvPr>
            <p:ph type="dt" sz="half" idx="10"/>
          </p:nvPr>
        </p:nvSpPr>
        <p:spPr/>
        <p:txBody>
          <a:bodyPr/>
          <a:lstStyle/>
          <a:p>
            <a:endParaRPr lang="sv-SE" dirty="0"/>
          </a:p>
        </p:txBody>
      </p:sp>
      <p:sp>
        <p:nvSpPr>
          <p:cNvPr id="4" name="Platshållare för sidfot 3"/>
          <p:cNvSpPr>
            <a:spLocks noGrp="1"/>
          </p:cNvSpPr>
          <p:nvPr>
            <p:ph type="ftr" sz="quarter" idx="11"/>
          </p:nvPr>
        </p:nvSpPr>
        <p:spPr/>
        <p:txBody>
          <a:bodyPr/>
          <a:lstStyle/>
          <a:p>
            <a:r>
              <a:rPr lang="sv-SE"/>
              <a:t>Utforma uppdrag placering</a:t>
            </a:r>
          </a:p>
        </p:txBody>
      </p:sp>
      <p:sp>
        <p:nvSpPr>
          <p:cNvPr id="5" name="Platshållare för bildnummer 4"/>
          <p:cNvSpPr>
            <a:spLocks noGrp="1"/>
          </p:cNvSpPr>
          <p:nvPr>
            <p:ph type="sldNum" sz="quarter" idx="12"/>
          </p:nvPr>
        </p:nvSpPr>
        <p:spPr/>
        <p:txBody>
          <a:bodyPr/>
          <a:lstStyle/>
          <a:p>
            <a:fld id="{F3A1DABF-CD59-47A1-8187-10F3203EF599}" type="slidenum">
              <a:rPr lang="sv-SE" smtClean="0"/>
              <a:t>‹#›</a:t>
            </a:fld>
            <a:endParaRPr lang="sv-SE"/>
          </a:p>
        </p:txBody>
      </p:sp>
    </p:spTree>
    <p:extLst>
      <p:ext uri="{BB962C8B-B14F-4D97-AF65-F5344CB8AC3E}">
        <p14:creationId xmlns:p14="http://schemas.microsoft.com/office/powerpoint/2010/main" val="4265631773"/>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obj">
  <p:cSld name="Rubrik och innehåll">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729DD622-F54F-40E9-B147-94DCF94A0BEC}"/>
              </a:ext>
            </a:extLst>
          </p:cNvPr>
          <p:cNvSpPr>
            <a:spLocks noGrp="1"/>
          </p:cNvSpPr>
          <p:nvPr>
            <p:ph type="title"/>
          </p:nvPr>
        </p:nvSpPr>
        <p:spPr/>
        <p:txBody>
          <a:body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25936BCF-7566-492C-AF06-9187DAD22A5E}"/>
              </a:ext>
            </a:extLst>
          </p:cNvPr>
          <p:cNvSpPr>
            <a:spLocks noGrp="1"/>
          </p:cNvSpPr>
          <p:nvPr>
            <p:ph idx="1"/>
          </p:nvPr>
        </p:nvSpPr>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4A3AB57D-FB88-476D-8875-38B187BEB332}"/>
              </a:ext>
            </a:extLst>
          </p:cNvPr>
          <p:cNvSpPr>
            <a:spLocks noGrp="1"/>
          </p:cNvSpPr>
          <p:nvPr>
            <p:ph type="dt" sz="half" idx="10"/>
          </p:nvPr>
        </p:nvSpPr>
        <p:spPr/>
        <p:txBody>
          <a:bodyPr/>
          <a:lstStyle/>
          <a:p>
            <a:endParaRPr lang="sv-SE"/>
          </a:p>
        </p:txBody>
      </p:sp>
      <p:sp>
        <p:nvSpPr>
          <p:cNvPr id="5" name="Platshållare för sidfot 4">
            <a:extLst>
              <a:ext uri="{FF2B5EF4-FFF2-40B4-BE49-F238E27FC236}">
                <a16:creationId xmlns:a16="http://schemas.microsoft.com/office/drawing/2014/main" id="{3A51EFC1-176B-4D1F-A20B-4A4A670BF19B}"/>
              </a:ext>
            </a:extLst>
          </p:cNvPr>
          <p:cNvSpPr>
            <a:spLocks noGrp="1"/>
          </p:cNvSpPr>
          <p:nvPr>
            <p:ph type="ftr" sz="quarter" idx="11"/>
          </p:nvPr>
        </p:nvSpPr>
        <p:spPr/>
        <p:txBody>
          <a:bodyPr/>
          <a:lstStyle/>
          <a:p>
            <a:r>
              <a:rPr lang="sv-SE"/>
              <a:t>Utforma uppdrag placering</a:t>
            </a:r>
          </a:p>
        </p:txBody>
      </p:sp>
      <p:sp>
        <p:nvSpPr>
          <p:cNvPr id="6" name="Platshållare för bildnummer 5">
            <a:extLst>
              <a:ext uri="{FF2B5EF4-FFF2-40B4-BE49-F238E27FC236}">
                <a16:creationId xmlns:a16="http://schemas.microsoft.com/office/drawing/2014/main" id="{C853F86B-0B63-4E3E-A572-3EA73FA6DCEF}"/>
              </a:ext>
            </a:extLst>
          </p:cNvPr>
          <p:cNvSpPr>
            <a:spLocks noGrp="1"/>
          </p:cNvSpPr>
          <p:nvPr>
            <p:ph type="sldNum" sz="quarter" idx="12"/>
          </p:nvPr>
        </p:nvSpPr>
        <p:spPr/>
        <p:txBody>
          <a:bodyPr/>
          <a:lstStyle/>
          <a:p>
            <a:fld id="{3C85E78D-9BDB-402C-83E3-26573C1B9F9F}" type="slidenum">
              <a:rPr lang="sv-SE" smtClean="0"/>
              <a:t>‹#›</a:t>
            </a:fld>
            <a:endParaRPr lang="sv-SE"/>
          </a:p>
        </p:txBody>
      </p:sp>
    </p:spTree>
    <p:extLst>
      <p:ext uri="{BB962C8B-B14F-4D97-AF65-F5344CB8AC3E}">
        <p14:creationId xmlns:p14="http://schemas.microsoft.com/office/powerpoint/2010/main" val="232899820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Kapitelsida utan bild">
    <p:spTree>
      <p:nvGrpSpPr>
        <p:cNvPr id="1" name=""/>
        <p:cNvGrpSpPr/>
        <p:nvPr/>
      </p:nvGrpSpPr>
      <p:grpSpPr>
        <a:xfrm>
          <a:off x="0" y="0"/>
          <a:ext cx="0" cy="0"/>
          <a:chOff x="0" y="0"/>
          <a:chExt cx="0" cy="0"/>
        </a:xfrm>
      </p:grpSpPr>
      <p:sp>
        <p:nvSpPr>
          <p:cNvPr id="10" name="Rektangel 9"/>
          <p:cNvSpPr/>
          <p:nvPr userDrawn="1"/>
        </p:nvSpPr>
        <p:spPr>
          <a:xfrm>
            <a:off x="0" y="0"/>
            <a:ext cx="9144000" cy="6858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8" name="Rektangel 2"/>
          <p:cNvSpPr/>
          <p:nvPr userDrawn="1"/>
        </p:nvSpPr>
        <p:spPr>
          <a:xfrm>
            <a:off x="0" y="1543050"/>
            <a:ext cx="9144000" cy="5314950"/>
          </a:xfrm>
          <a:custGeom>
            <a:avLst/>
            <a:gdLst>
              <a:gd name="connsiteX0" fmla="*/ 0 w 9144000"/>
              <a:gd name="connsiteY0" fmla="*/ 0 h 5314950"/>
              <a:gd name="connsiteX1" fmla="*/ 9144000 w 9144000"/>
              <a:gd name="connsiteY1" fmla="*/ 0 h 5314950"/>
              <a:gd name="connsiteX2" fmla="*/ 9144000 w 9144000"/>
              <a:gd name="connsiteY2" fmla="*/ 5314950 h 5314950"/>
              <a:gd name="connsiteX3" fmla="*/ 0 w 9144000"/>
              <a:gd name="connsiteY3" fmla="*/ 5314950 h 5314950"/>
              <a:gd name="connsiteX4" fmla="*/ 0 w 9144000"/>
              <a:gd name="connsiteY4" fmla="*/ 0 h 5314950"/>
              <a:gd name="connsiteX0" fmla="*/ 0 w 9144000"/>
              <a:gd name="connsiteY0" fmla="*/ 2771775 h 5314950"/>
              <a:gd name="connsiteX1" fmla="*/ 9144000 w 9144000"/>
              <a:gd name="connsiteY1" fmla="*/ 0 h 5314950"/>
              <a:gd name="connsiteX2" fmla="*/ 9144000 w 9144000"/>
              <a:gd name="connsiteY2" fmla="*/ 5314950 h 5314950"/>
              <a:gd name="connsiteX3" fmla="*/ 0 w 9144000"/>
              <a:gd name="connsiteY3" fmla="*/ 5314950 h 5314950"/>
              <a:gd name="connsiteX4" fmla="*/ 0 w 9144000"/>
              <a:gd name="connsiteY4" fmla="*/ 2771775 h 5314950"/>
              <a:gd name="connsiteX0" fmla="*/ 0 w 9144000"/>
              <a:gd name="connsiteY0" fmla="*/ 2352675 h 5314950"/>
              <a:gd name="connsiteX1" fmla="*/ 9144000 w 9144000"/>
              <a:gd name="connsiteY1" fmla="*/ 0 h 5314950"/>
              <a:gd name="connsiteX2" fmla="*/ 9144000 w 9144000"/>
              <a:gd name="connsiteY2" fmla="*/ 5314950 h 5314950"/>
              <a:gd name="connsiteX3" fmla="*/ 0 w 9144000"/>
              <a:gd name="connsiteY3" fmla="*/ 5314950 h 5314950"/>
              <a:gd name="connsiteX4" fmla="*/ 0 w 9144000"/>
              <a:gd name="connsiteY4" fmla="*/ 2352675 h 53149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5314950">
                <a:moveTo>
                  <a:pt x="0" y="2352675"/>
                </a:moveTo>
                <a:lnTo>
                  <a:pt x="9144000" y="0"/>
                </a:lnTo>
                <a:lnTo>
                  <a:pt x="9144000" y="5314950"/>
                </a:lnTo>
                <a:lnTo>
                  <a:pt x="0" y="5314950"/>
                </a:lnTo>
                <a:lnTo>
                  <a:pt x="0" y="2352675"/>
                </a:lnTo>
                <a:close/>
              </a:path>
            </a:pathLst>
          </a:custGeom>
          <a:solidFill>
            <a:srgbClr val="A5ACA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1900">
              <a:solidFill>
                <a:schemeClr val="tx1"/>
              </a:solidFill>
            </a:endParaRPr>
          </a:p>
        </p:txBody>
      </p:sp>
      <p:sp>
        <p:nvSpPr>
          <p:cNvPr id="9" name="Rubrik 1"/>
          <p:cNvSpPr>
            <a:spLocks noGrp="1"/>
          </p:cNvSpPr>
          <p:nvPr>
            <p:ph type="ctrTitle"/>
          </p:nvPr>
        </p:nvSpPr>
        <p:spPr>
          <a:xfrm>
            <a:off x="784342" y="725700"/>
            <a:ext cx="7772400" cy="1408385"/>
          </a:xfrm>
        </p:spPr>
        <p:txBody>
          <a:bodyPr/>
          <a:lstStyle>
            <a:lvl1pPr>
              <a:defRPr sz="3400">
                <a:solidFill>
                  <a:srgbClr val="FFFFFF"/>
                </a:solidFill>
              </a:defRPr>
            </a:lvl1pPr>
          </a:lstStyle>
          <a:p>
            <a:r>
              <a:rPr lang="sv-SE"/>
              <a:t>Klicka här för att ändra format</a:t>
            </a:r>
            <a:endParaRPr lang="sv-SE" dirty="0"/>
          </a:p>
        </p:txBody>
      </p:sp>
      <p:pic>
        <p:nvPicPr>
          <p:cNvPr id="12" name="Bildobjekt 1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820800" y="6210000"/>
            <a:ext cx="1396800" cy="293233"/>
          </a:xfrm>
          <a:prstGeom prst="rect">
            <a:avLst/>
          </a:prstGeom>
        </p:spPr>
      </p:pic>
    </p:spTree>
    <p:extLst>
      <p:ext uri="{BB962C8B-B14F-4D97-AF65-F5344CB8AC3E}">
        <p14:creationId xmlns:p14="http://schemas.microsoft.com/office/powerpoint/2010/main" val="19739306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Rubrik och punktlista – enstaka or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a:t>Klicka här för att ändra format</a:t>
            </a:r>
            <a:endParaRPr lang="sv-SE" dirty="0"/>
          </a:p>
        </p:txBody>
      </p:sp>
      <p:sp>
        <p:nvSpPr>
          <p:cNvPr id="4" name="Platshållare för datum 3"/>
          <p:cNvSpPr>
            <a:spLocks noGrp="1"/>
          </p:cNvSpPr>
          <p:nvPr>
            <p:ph type="dt" sz="half" idx="10"/>
          </p:nvPr>
        </p:nvSpPr>
        <p:spPr/>
        <p:txBody>
          <a:bodyPr/>
          <a:lstStyle/>
          <a:p>
            <a:endParaRPr lang="sv-SE" dirty="0"/>
          </a:p>
        </p:txBody>
      </p:sp>
      <p:sp>
        <p:nvSpPr>
          <p:cNvPr id="5" name="Platshållare för sidfot 4"/>
          <p:cNvSpPr>
            <a:spLocks noGrp="1"/>
          </p:cNvSpPr>
          <p:nvPr>
            <p:ph type="ftr" sz="quarter" idx="11"/>
          </p:nvPr>
        </p:nvSpPr>
        <p:spPr/>
        <p:txBody>
          <a:bodyPr/>
          <a:lstStyle/>
          <a:p>
            <a:r>
              <a:rPr lang="sv-SE"/>
              <a:t>Utforma uppdrag placering</a:t>
            </a:r>
          </a:p>
        </p:txBody>
      </p:sp>
      <p:sp>
        <p:nvSpPr>
          <p:cNvPr id="6" name="Platshållare för bildnummer 5"/>
          <p:cNvSpPr>
            <a:spLocks noGrp="1"/>
          </p:cNvSpPr>
          <p:nvPr>
            <p:ph type="sldNum" sz="quarter" idx="12"/>
          </p:nvPr>
        </p:nvSpPr>
        <p:spPr/>
        <p:txBody>
          <a:bodyPr/>
          <a:lstStyle/>
          <a:p>
            <a:fld id="{F3A1DABF-CD59-47A1-8187-10F3203EF599}" type="slidenum">
              <a:rPr lang="sv-SE" smtClean="0"/>
              <a:t>‹#›</a:t>
            </a:fld>
            <a:endParaRPr lang="sv-SE"/>
          </a:p>
        </p:txBody>
      </p:sp>
      <p:sp>
        <p:nvSpPr>
          <p:cNvPr id="8" name="Platshållare för innehåll 7"/>
          <p:cNvSpPr>
            <a:spLocks noGrp="1"/>
          </p:cNvSpPr>
          <p:nvPr>
            <p:ph sz="quarter" idx="13"/>
          </p:nvPr>
        </p:nvSpPr>
        <p:spPr>
          <a:xfrm>
            <a:off x="801688" y="2059200"/>
            <a:ext cx="6959600" cy="3708400"/>
          </a:xfrm>
        </p:spPr>
        <p:txBody>
          <a:bodyPr/>
          <a:lstStyle>
            <a:lvl1pPr>
              <a:spcBef>
                <a:spcPts val="0"/>
              </a:spcBef>
              <a:defRPr sz="2600" b="1"/>
            </a:lvl1pPr>
            <a:lvl2pPr>
              <a:defRPr sz="2000"/>
            </a:lvl2pPr>
            <a:lvl3pPr>
              <a:defRPr sz="1600"/>
            </a:lvl3pPr>
            <a:lvl4pPr>
              <a:defRPr sz="1400"/>
            </a:lvl4pPr>
            <a:lvl5pPr>
              <a:defRPr sz="1200"/>
            </a:lvl5p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sv-SE" dirty="0"/>
          </a:p>
        </p:txBody>
      </p:sp>
    </p:spTree>
    <p:extLst>
      <p:ext uri="{BB962C8B-B14F-4D97-AF65-F5344CB8AC3E}">
        <p14:creationId xmlns:p14="http://schemas.microsoft.com/office/powerpoint/2010/main" val="25622242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Rubrik och punktlista – meningar">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a:t>Klicka här för att ändra format</a:t>
            </a:r>
          </a:p>
        </p:txBody>
      </p:sp>
      <p:sp>
        <p:nvSpPr>
          <p:cNvPr id="4" name="Platshållare för datum 3"/>
          <p:cNvSpPr>
            <a:spLocks noGrp="1"/>
          </p:cNvSpPr>
          <p:nvPr>
            <p:ph type="dt" sz="half" idx="10"/>
          </p:nvPr>
        </p:nvSpPr>
        <p:spPr/>
        <p:txBody>
          <a:bodyPr/>
          <a:lstStyle/>
          <a:p>
            <a:endParaRPr lang="sv-SE" dirty="0"/>
          </a:p>
        </p:txBody>
      </p:sp>
      <p:sp>
        <p:nvSpPr>
          <p:cNvPr id="5" name="Platshållare för sidfot 4"/>
          <p:cNvSpPr>
            <a:spLocks noGrp="1"/>
          </p:cNvSpPr>
          <p:nvPr>
            <p:ph type="ftr" sz="quarter" idx="11"/>
          </p:nvPr>
        </p:nvSpPr>
        <p:spPr/>
        <p:txBody>
          <a:bodyPr/>
          <a:lstStyle/>
          <a:p>
            <a:r>
              <a:rPr lang="sv-SE"/>
              <a:t>Utforma uppdrag placering</a:t>
            </a:r>
          </a:p>
        </p:txBody>
      </p:sp>
      <p:sp>
        <p:nvSpPr>
          <p:cNvPr id="6" name="Platshållare för bildnummer 5"/>
          <p:cNvSpPr>
            <a:spLocks noGrp="1"/>
          </p:cNvSpPr>
          <p:nvPr>
            <p:ph type="sldNum" sz="quarter" idx="12"/>
          </p:nvPr>
        </p:nvSpPr>
        <p:spPr/>
        <p:txBody>
          <a:bodyPr/>
          <a:lstStyle/>
          <a:p>
            <a:fld id="{F3A1DABF-CD59-47A1-8187-10F3203EF599}" type="slidenum">
              <a:rPr lang="sv-SE" smtClean="0"/>
              <a:t>‹#›</a:t>
            </a:fld>
            <a:endParaRPr lang="sv-SE"/>
          </a:p>
        </p:txBody>
      </p:sp>
      <p:sp>
        <p:nvSpPr>
          <p:cNvPr id="8" name="Platshållare för innehåll 7"/>
          <p:cNvSpPr>
            <a:spLocks noGrp="1"/>
          </p:cNvSpPr>
          <p:nvPr>
            <p:ph sz="quarter" idx="13"/>
          </p:nvPr>
        </p:nvSpPr>
        <p:spPr>
          <a:xfrm>
            <a:off x="801688" y="2059200"/>
            <a:ext cx="6959600" cy="3708400"/>
          </a:xfrm>
        </p:spPr>
        <p:txBody>
          <a:bodyPr/>
          <a:lstStyle>
            <a:lvl1pPr>
              <a:spcBef>
                <a:spcPts val="0"/>
              </a:spcBef>
              <a:defRPr sz="2600" b="0"/>
            </a:lvl1pPr>
            <a:lvl2pPr>
              <a:defRPr sz="2000"/>
            </a:lvl2p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sv-SE" dirty="0"/>
          </a:p>
        </p:txBody>
      </p:sp>
    </p:spTree>
    <p:extLst>
      <p:ext uri="{BB962C8B-B14F-4D97-AF65-F5344CB8AC3E}">
        <p14:creationId xmlns:p14="http://schemas.microsoft.com/office/powerpoint/2010/main" val="11405471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Rubrik och text">
    <p:spTree>
      <p:nvGrpSpPr>
        <p:cNvPr id="1" name=""/>
        <p:cNvGrpSpPr/>
        <p:nvPr/>
      </p:nvGrpSpPr>
      <p:grpSpPr>
        <a:xfrm>
          <a:off x="0" y="0"/>
          <a:ext cx="0" cy="0"/>
          <a:chOff x="0" y="0"/>
          <a:chExt cx="0" cy="0"/>
        </a:xfrm>
      </p:grpSpPr>
      <p:sp>
        <p:nvSpPr>
          <p:cNvPr id="2" name="Rubrik 1"/>
          <p:cNvSpPr>
            <a:spLocks noGrp="1"/>
          </p:cNvSpPr>
          <p:nvPr>
            <p:ph type="title"/>
          </p:nvPr>
        </p:nvSpPr>
        <p:spPr>
          <a:xfrm>
            <a:off x="801688" y="687600"/>
            <a:ext cx="6951600" cy="1296144"/>
          </a:xfrm>
        </p:spPr>
        <p:txBody>
          <a:bodyPr/>
          <a:lstStyle/>
          <a:p>
            <a:r>
              <a:rPr lang="sv-SE"/>
              <a:t>Klicka här för att ändra format</a:t>
            </a:r>
            <a:endParaRPr lang="sv-SE" dirty="0"/>
          </a:p>
        </p:txBody>
      </p:sp>
      <p:sp>
        <p:nvSpPr>
          <p:cNvPr id="4" name="Platshållare för datum 3"/>
          <p:cNvSpPr>
            <a:spLocks noGrp="1"/>
          </p:cNvSpPr>
          <p:nvPr>
            <p:ph type="dt" sz="half" idx="10"/>
          </p:nvPr>
        </p:nvSpPr>
        <p:spPr/>
        <p:txBody>
          <a:bodyPr/>
          <a:lstStyle/>
          <a:p>
            <a:endParaRPr lang="sv-SE" dirty="0"/>
          </a:p>
        </p:txBody>
      </p:sp>
      <p:sp>
        <p:nvSpPr>
          <p:cNvPr id="5" name="Platshållare för sidfot 4"/>
          <p:cNvSpPr>
            <a:spLocks noGrp="1"/>
          </p:cNvSpPr>
          <p:nvPr>
            <p:ph type="ftr" sz="quarter" idx="11"/>
          </p:nvPr>
        </p:nvSpPr>
        <p:spPr/>
        <p:txBody>
          <a:bodyPr/>
          <a:lstStyle/>
          <a:p>
            <a:r>
              <a:rPr lang="sv-SE"/>
              <a:t>Utforma uppdrag placering</a:t>
            </a:r>
            <a:endParaRPr lang="sv-SE" dirty="0"/>
          </a:p>
        </p:txBody>
      </p:sp>
      <p:sp>
        <p:nvSpPr>
          <p:cNvPr id="6" name="Platshållare för bildnummer 5"/>
          <p:cNvSpPr>
            <a:spLocks noGrp="1"/>
          </p:cNvSpPr>
          <p:nvPr>
            <p:ph type="sldNum" sz="quarter" idx="12"/>
          </p:nvPr>
        </p:nvSpPr>
        <p:spPr/>
        <p:txBody>
          <a:bodyPr/>
          <a:lstStyle/>
          <a:p>
            <a:fld id="{F3A1DABF-CD59-47A1-8187-10F3203EF599}" type="slidenum">
              <a:rPr lang="sv-SE" smtClean="0"/>
              <a:t>‹#›</a:t>
            </a:fld>
            <a:endParaRPr lang="sv-SE"/>
          </a:p>
        </p:txBody>
      </p:sp>
      <p:sp>
        <p:nvSpPr>
          <p:cNvPr id="9" name="Platshållare för text 8"/>
          <p:cNvSpPr>
            <a:spLocks noGrp="1"/>
          </p:cNvSpPr>
          <p:nvPr>
            <p:ph type="body" sz="quarter" idx="13"/>
          </p:nvPr>
        </p:nvSpPr>
        <p:spPr>
          <a:xfrm>
            <a:off x="801688" y="2059200"/>
            <a:ext cx="6959600" cy="3708400"/>
          </a:xfrm>
        </p:spPr>
        <p:txBody>
          <a:bodyPr/>
          <a:lstStyle>
            <a:lvl1pPr marL="0" indent="0">
              <a:spcBef>
                <a:spcPts val="800"/>
              </a:spcBef>
              <a:spcAft>
                <a:spcPts val="0"/>
              </a:spcAft>
              <a:buFontTx/>
              <a:buNone/>
              <a:defRPr sz="2600"/>
            </a:lvl1pPr>
            <a:lvl2pPr marL="0" indent="0">
              <a:buFontTx/>
              <a:buNone/>
              <a:defRPr sz="2000"/>
            </a:lvl2pPr>
            <a:lvl3pPr marL="0" indent="0">
              <a:spcAft>
                <a:spcPts val="0"/>
              </a:spcAft>
              <a:buFontTx/>
              <a:buNone/>
              <a:defRPr sz="1900" b="1"/>
            </a:lvl3pPr>
            <a:lvl4pPr marL="0" indent="0">
              <a:spcAft>
                <a:spcPts val="0"/>
              </a:spcAft>
              <a:buFontTx/>
              <a:buNone/>
              <a:defRPr sz="1600"/>
            </a:lvl4pPr>
            <a:lvl5pPr marL="0" indent="0">
              <a:spcAft>
                <a:spcPts val="0"/>
              </a:spcAft>
              <a:buFontTx/>
              <a:buNone/>
              <a:defRPr sz="1600"/>
            </a:lvl5pPr>
          </a:lstStyle>
          <a:p>
            <a:pPr lvl="0"/>
            <a:r>
              <a:rPr lang="sv-SE"/>
              <a:t>Redigera format för bakgrundstext</a:t>
            </a:r>
          </a:p>
          <a:p>
            <a:pPr lvl="1"/>
            <a:r>
              <a:rPr lang="sv-SE"/>
              <a:t>Nivå två</a:t>
            </a:r>
          </a:p>
        </p:txBody>
      </p:sp>
    </p:spTree>
    <p:extLst>
      <p:ext uri="{BB962C8B-B14F-4D97-AF65-F5344CB8AC3E}">
        <p14:creationId xmlns:p14="http://schemas.microsoft.com/office/powerpoint/2010/main" val="102684680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Endast punktlista">
    <p:spTree>
      <p:nvGrpSpPr>
        <p:cNvPr id="1" name=""/>
        <p:cNvGrpSpPr/>
        <p:nvPr/>
      </p:nvGrpSpPr>
      <p:grpSpPr>
        <a:xfrm>
          <a:off x="0" y="0"/>
          <a:ext cx="0" cy="0"/>
          <a:chOff x="0" y="0"/>
          <a:chExt cx="0" cy="0"/>
        </a:xfrm>
      </p:grpSpPr>
      <p:sp>
        <p:nvSpPr>
          <p:cNvPr id="7" name="Rektangel 6"/>
          <p:cNvSpPr/>
          <p:nvPr userDrawn="1"/>
        </p:nvSpPr>
        <p:spPr>
          <a:xfrm>
            <a:off x="0" y="801504"/>
            <a:ext cx="9147600" cy="4792845"/>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4" name="Platshållare för datum 3"/>
          <p:cNvSpPr>
            <a:spLocks noGrp="1"/>
          </p:cNvSpPr>
          <p:nvPr>
            <p:ph type="dt" sz="half" idx="10"/>
          </p:nvPr>
        </p:nvSpPr>
        <p:spPr/>
        <p:txBody>
          <a:bodyPr/>
          <a:lstStyle/>
          <a:p>
            <a:endParaRPr lang="sv-SE" dirty="0"/>
          </a:p>
        </p:txBody>
      </p:sp>
      <p:sp>
        <p:nvSpPr>
          <p:cNvPr id="5" name="Platshållare för sidfot 4"/>
          <p:cNvSpPr>
            <a:spLocks noGrp="1"/>
          </p:cNvSpPr>
          <p:nvPr>
            <p:ph type="ftr" sz="quarter" idx="11"/>
          </p:nvPr>
        </p:nvSpPr>
        <p:spPr/>
        <p:txBody>
          <a:bodyPr/>
          <a:lstStyle/>
          <a:p>
            <a:r>
              <a:rPr lang="sv-SE"/>
              <a:t>Utforma uppdrag placering</a:t>
            </a:r>
          </a:p>
        </p:txBody>
      </p:sp>
      <p:sp>
        <p:nvSpPr>
          <p:cNvPr id="6" name="Platshållare för bildnummer 5"/>
          <p:cNvSpPr>
            <a:spLocks noGrp="1"/>
          </p:cNvSpPr>
          <p:nvPr>
            <p:ph type="sldNum" sz="quarter" idx="12"/>
          </p:nvPr>
        </p:nvSpPr>
        <p:spPr/>
        <p:txBody>
          <a:bodyPr/>
          <a:lstStyle/>
          <a:p>
            <a:fld id="{F3A1DABF-CD59-47A1-8187-10F3203EF599}" type="slidenum">
              <a:rPr lang="sv-SE" smtClean="0"/>
              <a:t>‹#›</a:t>
            </a:fld>
            <a:endParaRPr lang="sv-SE"/>
          </a:p>
        </p:txBody>
      </p:sp>
      <p:sp>
        <p:nvSpPr>
          <p:cNvPr id="8" name="Platshållare för innehåll 7"/>
          <p:cNvSpPr>
            <a:spLocks noGrp="1"/>
          </p:cNvSpPr>
          <p:nvPr>
            <p:ph sz="quarter" idx="13"/>
          </p:nvPr>
        </p:nvSpPr>
        <p:spPr>
          <a:xfrm>
            <a:off x="801688" y="1353267"/>
            <a:ext cx="6959600" cy="3708400"/>
          </a:xfrm>
        </p:spPr>
        <p:txBody>
          <a:bodyPr/>
          <a:lstStyle>
            <a:lvl1pPr marL="373063" indent="-373063">
              <a:spcBef>
                <a:spcPts val="1000"/>
              </a:spcBef>
              <a:buSzPct val="115000"/>
              <a:buFont typeface="Arial" pitchFamily="34" charset="0"/>
              <a:buChar char="•"/>
              <a:defRPr sz="2600">
                <a:solidFill>
                  <a:srgbClr val="FFFFFF"/>
                </a:solidFill>
              </a:defRPr>
            </a:lvl1pPr>
            <a:lvl2pPr>
              <a:defRPr sz="2000">
                <a:solidFill>
                  <a:srgbClr val="FFFFFF"/>
                </a:solidFill>
              </a:defRPr>
            </a:lvl2pPr>
            <a:lvl3pPr>
              <a:defRPr sz="1600">
                <a:solidFill>
                  <a:srgbClr val="FFFFFF"/>
                </a:solidFill>
              </a:defRPr>
            </a:lvl3pPr>
            <a:lvl4pPr>
              <a:defRPr sz="1400">
                <a:solidFill>
                  <a:srgbClr val="FFFFFF"/>
                </a:solidFill>
              </a:defRPr>
            </a:lvl4pPr>
            <a:lvl5pPr>
              <a:defRPr sz="1200">
                <a:solidFill>
                  <a:srgbClr val="FFFFFF"/>
                </a:solidFill>
              </a:defRPr>
            </a:lvl5p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sv-SE" dirty="0"/>
          </a:p>
        </p:txBody>
      </p:sp>
    </p:spTree>
    <p:extLst>
      <p:ext uri="{BB962C8B-B14F-4D97-AF65-F5344CB8AC3E}">
        <p14:creationId xmlns:p14="http://schemas.microsoft.com/office/powerpoint/2010/main" val="341411043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1_Endast punktlista">
    <p:spTree>
      <p:nvGrpSpPr>
        <p:cNvPr id="1" name=""/>
        <p:cNvGrpSpPr/>
        <p:nvPr/>
      </p:nvGrpSpPr>
      <p:grpSpPr>
        <a:xfrm>
          <a:off x="0" y="0"/>
          <a:ext cx="0" cy="0"/>
          <a:chOff x="0" y="0"/>
          <a:chExt cx="0" cy="0"/>
        </a:xfrm>
      </p:grpSpPr>
      <p:sp>
        <p:nvSpPr>
          <p:cNvPr id="7" name="Rektangel 6"/>
          <p:cNvSpPr/>
          <p:nvPr userDrawn="1"/>
        </p:nvSpPr>
        <p:spPr>
          <a:xfrm>
            <a:off x="0" y="801504"/>
            <a:ext cx="9147600" cy="4792845"/>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4" name="Platshållare för datum 3"/>
          <p:cNvSpPr>
            <a:spLocks noGrp="1"/>
          </p:cNvSpPr>
          <p:nvPr>
            <p:ph type="dt" sz="half" idx="10"/>
          </p:nvPr>
        </p:nvSpPr>
        <p:spPr/>
        <p:txBody>
          <a:bodyPr/>
          <a:lstStyle/>
          <a:p>
            <a:endParaRPr lang="sv-SE" dirty="0"/>
          </a:p>
        </p:txBody>
      </p:sp>
      <p:sp>
        <p:nvSpPr>
          <p:cNvPr id="5" name="Platshållare för sidfot 4"/>
          <p:cNvSpPr>
            <a:spLocks noGrp="1"/>
          </p:cNvSpPr>
          <p:nvPr>
            <p:ph type="ftr" sz="quarter" idx="11"/>
          </p:nvPr>
        </p:nvSpPr>
        <p:spPr/>
        <p:txBody>
          <a:bodyPr/>
          <a:lstStyle/>
          <a:p>
            <a:r>
              <a:rPr lang="sv-SE"/>
              <a:t>Utforma uppdrag placering</a:t>
            </a:r>
          </a:p>
        </p:txBody>
      </p:sp>
      <p:sp>
        <p:nvSpPr>
          <p:cNvPr id="6" name="Platshållare för bildnummer 5"/>
          <p:cNvSpPr>
            <a:spLocks noGrp="1"/>
          </p:cNvSpPr>
          <p:nvPr>
            <p:ph type="sldNum" sz="quarter" idx="12"/>
          </p:nvPr>
        </p:nvSpPr>
        <p:spPr/>
        <p:txBody>
          <a:bodyPr/>
          <a:lstStyle/>
          <a:p>
            <a:fld id="{F3A1DABF-CD59-47A1-8187-10F3203EF599}" type="slidenum">
              <a:rPr lang="sv-SE" smtClean="0"/>
              <a:t>‹#›</a:t>
            </a:fld>
            <a:endParaRPr lang="sv-SE"/>
          </a:p>
        </p:txBody>
      </p:sp>
      <p:sp>
        <p:nvSpPr>
          <p:cNvPr id="8" name="Platshållare för innehåll 7"/>
          <p:cNvSpPr>
            <a:spLocks noGrp="1"/>
          </p:cNvSpPr>
          <p:nvPr>
            <p:ph sz="quarter" idx="13"/>
          </p:nvPr>
        </p:nvSpPr>
        <p:spPr>
          <a:xfrm>
            <a:off x="801688" y="1353267"/>
            <a:ext cx="6959600" cy="3708400"/>
          </a:xfrm>
        </p:spPr>
        <p:txBody>
          <a:bodyPr/>
          <a:lstStyle>
            <a:lvl1pPr marL="373063" indent="-373063">
              <a:spcBef>
                <a:spcPts val="1000"/>
              </a:spcBef>
              <a:buSzPct val="115000"/>
              <a:buFont typeface="Arial" pitchFamily="34" charset="0"/>
              <a:buChar char="•"/>
              <a:defRPr sz="2600">
                <a:solidFill>
                  <a:srgbClr val="FFFFFF"/>
                </a:solidFill>
              </a:defRPr>
            </a:lvl1pPr>
            <a:lvl2pPr>
              <a:defRPr sz="2000">
                <a:solidFill>
                  <a:srgbClr val="FFFFFF"/>
                </a:solidFill>
              </a:defRPr>
            </a:lvl2pPr>
            <a:lvl3pPr>
              <a:defRPr sz="1600">
                <a:solidFill>
                  <a:srgbClr val="FFFFFF"/>
                </a:solidFill>
              </a:defRPr>
            </a:lvl3pPr>
            <a:lvl4pPr>
              <a:defRPr sz="1400">
                <a:solidFill>
                  <a:srgbClr val="FFFFFF"/>
                </a:solidFill>
              </a:defRPr>
            </a:lvl4pPr>
            <a:lvl5pPr>
              <a:defRPr sz="1200">
                <a:solidFill>
                  <a:srgbClr val="FFFFFF"/>
                </a:solidFill>
              </a:defRPr>
            </a:lvl5p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sv-SE" dirty="0"/>
          </a:p>
        </p:txBody>
      </p:sp>
    </p:spTree>
    <p:extLst>
      <p:ext uri="{BB962C8B-B14F-4D97-AF65-F5344CB8AC3E}">
        <p14:creationId xmlns:p14="http://schemas.microsoft.com/office/powerpoint/2010/main" val="26444651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Citatsida">
    <p:spTree>
      <p:nvGrpSpPr>
        <p:cNvPr id="1" name=""/>
        <p:cNvGrpSpPr/>
        <p:nvPr/>
      </p:nvGrpSpPr>
      <p:grpSpPr>
        <a:xfrm>
          <a:off x="0" y="0"/>
          <a:ext cx="0" cy="0"/>
          <a:chOff x="0" y="0"/>
          <a:chExt cx="0" cy="0"/>
        </a:xfrm>
      </p:grpSpPr>
      <p:sp>
        <p:nvSpPr>
          <p:cNvPr id="2" name="Rubrik 1"/>
          <p:cNvSpPr>
            <a:spLocks noGrp="1"/>
          </p:cNvSpPr>
          <p:nvPr>
            <p:ph type="title"/>
          </p:nvPr>
        </p:nvSpPr>
        <p:spPr>
          <a:xfrm>
            <a:off x="801688" y="687600"/>
            <a:ext cx="6951600" cy="1296144"/>
          </a:xfrm>
        </p:spPr>
        <p:txBody>
          <a:bodyPr/>
          <a:lstStyle/>
          <a:p>
            <a:r>
              <a:rPr lang="sv-SE"/>
              <a:t>Klicka här för att ändra format</a:t>
            </a:r>
            <a:endParaRPr lang="sv-SE" dirty="0"/>
          </a:p>
        </p:txBody>
      </p:sp>
      <p:sp>
        <p:nvSpPr>
          <p:cNvPr id="4" name="Platshållare för datum 3"/>
          <p:cNvSpPr>
            <a:spLocks noGrp="1"/>
          </p:cNvSpPr>
          <p:nvPr>
            <p:ph type="dt" sz="half" idx="10"/>
          </p:nvPr>
        </p:nvSpPr>
        <p:spPr/>
        <p:txBody>
          <a:bodyPr/>
          <a:lstStyle/>
          <a:p>
            <a:endParaRPr lang="sv-SE" dirty="0"/>
          </a:p>
        </p:txBody>
      </p:sp>
      <p:sp>
        <p:nvSpPr>
          <p:cNvPr id="5" name="Platshållare för sidfot 4"/>
          <p:cNvSpPr>
            <a:spLocks noGrp="1"/>
          </p:cNvSpPr>
          <p:nvPr>
            <p:ph type="ftr" sz="quarter" idx="11"/>
          </p:nvPr>
        </p:nvSpPr>
        <p:spPr/>
        <p:txBody>
          <a:bodyPr/>
          <a:lstStyle/>
          <a:p>
            <a:r>
              <a:rPr lang="sv-SE"/>
              <a:t>Utforma uppdrag placering</a:t>
            </a:r>
          </a:p>
        </p:txBody>
      </p:sp>
      <p:sp>
        <p:nvSpPr>
          <p:cNvPr id="6" name="Platshållare för bildnummer 5"/>
          <p:cNvSpPr>
            <a:spLocks noGrp="1"/>
          </p:cNvSpPr>
          <p:nvPr>
            <p:ph type="sldNum" sz="quarter" idx="12"/>
          </p:nvPr>
        </p:nvSpPr>
        <p:spPr/>
        <p:txBody>
          <a:bodyPr/>
          <a:lstStyle/>
          <a:p>
            <a:fld id="{F3A1DABF-CD59-47A1-8187-10F3203EF599}" type="slidenum">
              <a:rPr lang="sv-SE" smtClean="0"/>
              <a:t>‹#›</a:t>
            </a:fld>
            <a:endParaRPr lang="sv-SE"/>
          </a:p>
        </p:txBody>
      </p:sp>
      <p:sp>
        <p:nvSpPr>
          <p:cNvPr id="8" name="Platshållare för innehåll 7"/>
          <p:cNvSpPr>
            <a:spLocks noGrp="1"/>
          </p:cNvSpPr>
          <p:nvPr>
            <p:ph sz="quarter" idx="13"/>
          </p:nvPr>
        </p:nvSpPr>
        <p:spPr>
          <a:xfrm>
            <a:off x="4355976" y="2060206"/>
            <a:ext cx="3405312" cy="3708400"/>
          </a:xfrm>
        </p:spPr>
        <p:txBody>
          <a:bodyPr/>
          <a:lstStyle>
            <a:lvl1pPr>
              <a:spcBef>
                <a:spcPts val="800"/>
              </a:spcBef>
              <a:defRPr sz="2600" b="0"/>
            </a:lvl1pPr>
            <a:lvl2pPr>
              <a:defRPr sz="2000"/>
            </a:lvl2pPr>
            <a:lvl3pPr>
              <a:defRPr sz="1600"/>
            </a:lvl3pPr>
            <a:lvl4pPr>
              <a:defRPr sz="1400"/>
            </a:lvl4pPr>
            <a:lvl5pPr marL="927100" indent="0">
              <a:buNone/>
              <a:defRPr/>
            </a:lvl5p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sv-SE" dirty="0"/>
          </a:p>
        </p:txBody>
      </p:sp>
      <p:sp>
        <p:nvSpPr>
          <p:cNvPr id="10" name="Platshållare för text 9"/>
          <p:cNvSpPr>
            <a:spLocks noGrp="1"/>
          </p:cNvSpPr>
          <p:nvPr>
            <p:ph type="body" sz="quarter" idx="14" hasCustomPrompt="1"/>
          </p:nvPr>
        </p:nvSpPr>
        <p:spPr>
          <a:xfrm>
            <a:off x="0" y="2113906"/>
            <a:ext cx="4067175" cy="3455988"/>
          </a:xfrm>
          <a:solidFill>
            <a:schemeClr val="accent4"/>
          </a:solidFill>
          <a:ln>
            <a:noFill/>
          </a:ln>
        </p:spPr>
        <p:txBody>
          <a:bodyPr lIns="180000" tIns="180000" rIns="180000" bIns="180000" anchor="ctr" anchorCtr="1"/>
          <a:lstStyle>
            <a:lvl1pPr marL="0" indent="0" algn="ctr">
              <a:buNone/>
              <a:defRPr sz="2600" b="0" i="1">
                <a:solidFill>
                  <a:srgbClr val="FFFFFF"/>
                </a:solidFill>
              </a:defRPr>
            </a:lvl1pPr>
            <a:lvl2pPr>
              <a:defRPr sz="3000" b="0" i="1">
                <a:solidFill>
                  <a:srgbClr val="E6C99B"/>
                </a:solidFill>
              </a:defRPr>
            </a:lvl2pPr>
            <a:lvl3pPr>
              <a:defRPr sz="3000" b="0" i="1">
                <a:solidFill>
                  <a:srgbClr val="E6C99B"/>
                </a:solidFill>
              </a:defRPr>
            </a:lvl3pPr>
            <a:lvl4pPr>
              <a:defRPr sz="3000" b="0" i="1">
                <a:solidFill>
                  <a:srgbClr val="E6C99B"/>
                </a:solidFill>
              </a:defRPr>
            </a:lvl4pPr>
            <a:lvl5pPr>
              <a:defRPr sz="3000" b="0" i="1">
                <a:solidFill>
                  <a:srgbClr val="E6C99B"/>
                </a:solidFill>
              </a:defRPr>
            </a:lvl5pPr>
          </a:lstStyle>
          <a:p>
            <a:pPr lvl="0"/>
            <a:r>
              <a:rPr lang="sv-SE" dirty="0"/>
              <a:t>Klicka här för att </a:t>
            </a:r>
            <a:br>
              <a:rPr lang="sv-SE" dirty="0"/>
            </a:br>
            <a:r>
              <a:rPr lang="sv-SE" dirty="0"/>
              <a:t>ändra format på bakgrundstexten</a:t>
            </a:r>
          </a:p>
        </p:txBody>
      </p:sp>
    </p:spTree>
    <p:extLst>
      <p:ext uri="{BB962C8B-B14F-4D97-AF65-F5344CB8AC3E}">
        <p14:creationId xmlns:p14="http://schemas.microsoft.com/office/powerpoint/2010/main" val="306351823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image" Target="../media/image1.emf"/><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rgbClr val="FFFFFF"/>
        </a:solidFill>
        <a:effectLst/>
      </p:bgPr>
    </p:bg>
    <p:spTree>
      <p:nvGrpSpPr>
        <p:cNvPr id="1" name=""/>
        <p:cNvGrpSpPr/>
        <p:nvPr/>
      </p:nvGrpSpPr>
      <p:grpSpPr>
        <a:xfrm>
          <a:off x="0" y="0"/>
          <a:ext cx="0" cy="0"/>
          <a:chOff x="0" y="0"/>
          <a:chExt cx="0" cy="0"/>
        </a:xfrm>
      </p:grpSpPr>
      <p:pic>
        <p:nvPicPr>
          <p:cNvPr id="8" name="Bildobjekt 7"/>
          <p:cNvPicPr>
            <a:picLocks noChangeAspect="1"/>
          </p:cNvPicPr>
          <p:nvPr/>
        </p:nvPicPr>
        <p:blipFill>
          <a:blip r:embed="rId28">
            <a:extLst>
              <a:ext uri="{28A0092B-C50C-407E-A947-70E740481C1C}">
                <a14:useLocalDpi xmlns:a14="http://schemas.microsoft.com/office/drawing/2010/main" val="0"/>
              </a:ext>
            </a:extLst>
          </a:blip>
          <a:stretch>
            <a:fillRect/>
          </a:stretch>
        </p:blipFill>
        <p:spPr>
          <a:xfrm>
            <a:off x="820800" y="6210000"/>
            <a:ext cx="1396800" cy="293233"/>
          </a:xfrm>
          <a:prstGeom prst="rect">
            <a:avLst/>
          </a:prstGeom>
        </p:spPr>
      </p:pic>
      <p:sp>
        <p:nvSpPr>
          <p:cNvPr id="2" name="Platshållare för rubrik 1"/>
          <p:cNvSpPr>
            <a:spLocks noGrp="1"/>
          </p:cNvSpPr>
          <p:nvPr>
            <p:ph type="title"/>
          </p:nvPr>
        </p:nvSpPr>
        <p:spPr>
          <a:xfrm>
            <a:off x="803844" y="686594"/>
            <a:ext cx="6951600" cy="1296144"/>
          </a:xfrm>
          <a:prstGeom prst="rect">
            <a:avLst/>
          </a:prstGeom>
        </p:spPr>
        <p:txBody>
          <a:bodyPr vert="horz" lIns="0" tIns="0" rIns="0" bIns="0" rtlCol="0" anchor="t" anchorCtr="0">
            <a:noAutofit/>
          </a:bodyPr>
          <a:lstStyle/>
          <a:p>
            <a:r>
              <a:rPr lang="sv-SE" dirty="0"/>
              <a:t>Klicka här för att ändra format</a:t>
            </a:r>
          </a:p>
        </p:txBody>
      </p:sp>
      <p:sp>
        <p:nvSpPr>
          <p:cNvPr id="3" name="Platshållare för text 2"/>
          <p:cNvSpPr>
            <a:spLocks noGrp="1"/>
          </p:cNvSpPr>
          <p:nvPr>
            <p:ph type="body" idx="1"/>
          </p:nvPr>
        </p:nvSpPr>
        <p:spPr>
          <a:xfrm>
            <a:off x="801688" y="2057400"/>
            <a:ext cx="6951364" cy="3695131"/>
          </a:xfrm>
          <a:prstGeom prst="rect">
            <a:avLst/>
          </a:prstGeom>
        </p:spPr>
        <p:txBody>
          <a:bodyPr vert="horz" lIns="0" tIns="0" rIns="0" bIns="0" rtlCol="0" anchor="t" anchorCtr="0">
            <a:noAutofit/>
          </a:bodyPr>
          <a:lstStyle/>
          <a:p>
            <a:pPr lvl="0"/>
            <a:r>
              <a:rPr lang="sv-SE" dirty="0"/>
              <a:t>Klicka här för att ändra format på bakgrundstexten</a:t>
            </a:r>
          </a:p>
          <a:p>
            <a:pPr lvl="1"/>
            <a:r>
              <a:rPr lang="sv-SE" dirty="0"/>
              <a:t>Nivå två</a:t>
            </a:r>
          </a:p>
          <a:p>
            <a:pPr lvl="2"/>
            <a:r>
              <a:rPr lang="sv-SE" dirty="0"/>
              <a:t>Nivå tre</a:t>
            </a:r>
          </a:p>
          <a:p>
            <a:pPr lvl="3"/>
            <a:r>
              <a:rPr lang="sv-SE" dirty="0"/>
              <a:t>Nivå fyra</a:t>
            </a:r>
          </a:p>
          <a:p>
            <a:pPr lvl="4"/>
            <a:r>
              <a:rPr lang="sv-SE" dirty="0"/>
              <a:t>Nivå fem</a:t>
            </a:r>
          </a:p>
        </p:txBody>
      </p:sp>
      <p:sp>
        <p:nvSpPr>
          <p:cNvPr id="4" name="Platshållare för datum 3"/>
          <p:cNvSpPr>
            <a:spLocks noGrp="1"/>
          </p:cNvSpPr>
          <p:nvPr>
            <p:ph type="dt" sz="half" idx="2"/>
          </p:nvPr>
        </p:nvSpPr>
        <p:spPr>
          <a:xfrm>
            <a:off x="7761289" y="6295894"/>
            <a:ext cx="795940" cy="267235"/>
          </a:xfrm>
          <a:prstGeom prst="rect">
            <a:avLst/>
          </a:prstGeom>
        </p:spPr>
        <p:txBody>
          <a:bodyPr vert="horz" lIns="0" tIns="0" rIns="0" bIns="0" rtlCol="0" anchor="ctr"/>
          <a:lstStyle>
            <a:lvl1pPr algn="l">
              <a:defRPr sz="800">
                <a:solidFill>
                  <a:schemeClr val="accent4"/>
                </a:solidFill>
                <a:latin typeface="Arial" panose="020B0604020202020204" pitchFamily="34" charset="0"/>
                <a:cs typeface="Arial" panose="020B0604020202020204" pitchFamily="34" charset="0"/>
              </a:defRPr>
            </a:lvl1pPr>
          </a:lstStyle>
          <a:p>
            <a:endParaRPr lang="sv-SE" dirty="0"/>
          </a:p>
        </p:txBody>
      </p:sp>
      <p:sp>
        <p:nvSpPr>
          <p:cNvPr id="5" name="Platshållare för sidfot 4"/>
          <p:cNvSpPr>
            <a:spLocks noGrp="1"/>
          </p:cNvSpPr>
          <p:nvPr>
            <p:ph type="ftr" sz="quarter" idx="3"/>
          </p:nvPr>
        </p:nvSpPr>
        <p:spPr>
          <a:xfrm>
            <a:off x="2391119" y="6295894"/>
            <a:ext cx="4320000" cy="267235"/>
          </a:xfrm>
          <a:prstGeom prst="rect">
            <a:avLst/>
          </a:prstGeom>
        </p:spPr>
        <p:txBody>
          <a:bodyPr vert="horz" lIns="0" tIns="0" rIns="0" bIns="0" rtlCol="0" anchor="ctr"/>
          <a:lstStyle>
            <a:lvl1pPr algn="l">
              <a:defRPr sz="800">
                <a:solidFill>
                  <a:schemeClr val="accent4"/>
                </a:solidFill>
                <a:latin typeface="Arial" panose="020B0604020202020204" pitchFamily="34" charset="0"/>
                <a:cs typeface="Arial" panose="020B0604020202020204" pitchFamily="34" charset="0"/>
              </a:defRPr>
            </a:lvl1pPr>
          </a:lstStyle>
          <a:p>
            <a:r>
              <a:rPr lang="sv-SE"/>
              <a:t>Utforma uppdrag placering</a:t>
            </a:r>
            <a:endParaRPr lang="sv-SE" dirty="0"/>
          </a:p>
        </p:txBody>
      </p:sp>
      <p:sp>
        <p:nvSpPr>
          <p:cNvPr id="6" name="Platshållare för bildnummer 5"/>
          <p:cNvSpPr>
            <a:spLocks noGrp="1"/>
          </p:cNvSpPr>
          <p:nvPr>
            <p:ph type="sldNum" sz="quarter" idx="4"/>
          </p:nvPr>
        </p:nvSpPr>
        <p:spPr>
          <a:xfrm>
            <a:off x="8408988" y="6295894"/>
            <a:ext cx="432544" cy="267235"/>
          </a:xfrm>
          <a:prstGeom prst="rect">
            <a:avLst/>
          </a:prstGeom>
        </p:spPr>
        <p:txBody>
          <a:bodyPr vert="horz" lIns="0" tIns="0" rIns="0" bIns="0" rtlCol="0" anchor="ctr"/>
          <a:lstStyle>
            <a:lvl1pPr algn="r">
              <a:defRPr sz="800">
                <a:solidFill>
                  <a:schemeClr val="accent4"/>
                </a:solidFill>
                <a:latin typeface="Arial" panose="020B0604020202020204" pitchFamily="34" charset="0"/>
                <a:cs typeface="Arial" panose="020B0604020202020204" pitchFamily="34" charset="0"/>
              </a:defRPr>
            </a:lvl1pPr>
          </a:lstStyle>
          <a:p>
            <a:fld id="{F3A1DABF-CD59-47A1-8187-10F3203EF599}" type="slidenum">
              <a:rPr lang="sv-SE" smtClean="0"/>
              <a:pPr/>
              <a:t>‹#›</a:t>
            </a:fld>
            <a:endParaRPr lang="sv-SE" dirty="0"/>
          </a:p>
        </p:txBody>
      </p:sp>
      <p:cxnSp>
        <p:nvCxnSpPr>
          <p:cNvPr id="9" name="Rak 8"/>
          <p:cNvCxnSpPr/>
          <p:nvPr/>
        </p:nvCxnSpPr>
        <p:spPr>
          <a:xfrm>
            <a:off x="-362309" y="5652398"/>
            <a:ext cx="250166" cy="0"/>
          </a:xfrm>
          <a:prstGeom prst="line">
            <a:avLst/>
          </a:prstGeom>
          <a:ln>
            <a:solidFill>
              <a:srgbClr val="00263E"/>
            </a:solidFill>
          </a:ln>
        </p:spPr>
        <p:style>
          <a:lnRef idx="1">
            <a:schemeClr val="accent1"/>
          </a:lnRef>
          <a:fillRef idx="0">
            <a:schemeClr val="accent1"/>
          </a:fillRef>
          <a:effectRef idx="0">
            <a:schemeClr val="accent1"/>
          </a:effectRef>
          <a:fontRef idx="minor">
            <a:schemeClr val="tx1"/>
          </a:fontRef>
        </p:style>
      </p:cxnSp>
      <p:cxnSp>
        <p:nvCxnSpPr>
          <p:cNvPr id="11" name="Rak 10"/>
          <p:cNvCxnSpPr/>
          <p:nvPr/>
        </p:nvCxnSpPr>
        <p:spPr>
          <a:xfrm>
            <a:off x="-362309" y="6195324"/>
            <a:ext cx="250166" cy="0"/>
          </a:xfrm>
          <a:prstGeom prst="line">
            <a:avLst/>
          </a:prstGeom>
          <a:ln>
            <a:solidFill>
              <a:srgbClr val="00263E"/>
            </a:solidFill>
          </a:ln>
        </p:spPr>
        <p:style>
          <a:lnRef idx="1">
            <a:schemeClr val="accent1"/>
          </a:lnRef>
          <a:fillRef idx="0">
            <a:schemeClr val="accent1"/>
          </a:fillRef>
          <a:effectRef idx="0">
            <a:schemeClr val="accent1"/>
          </a:effectRef>
          <a:fontRef idx="minor">
            <a:schemeClr val="tx1"/>
          </a:fontRef>
        </p:style>
      </p:cxnSp>
      <p:cxnSp>
        <p:nvCxnSpPr>
          <p:cNvPr id="12" name="Rak 11"/>
          <p:cNvCxnSpPr/>
          <p:nvPr/>
        </p:nvCxnSpPr>
        <p:spPr>
          <a:xfrm>
            <a:off x="-362309" y="2120322"/>
            <a:ext cx="250166" cy="0"/>
          </a:xfrm>
          <a:prstGeom prst="line">
            <a:avLst/>
          </a:prstGeom>
          <a:ln>
            <a:solidFill>
              <a:srgbClr val="00263E"/>
            </a:solidFill>
          </a:ln>
        </p:spPr>
        <p:style>
          <a:lnRef idx="1">
            <a:schemeClr val="accent1"/>
          </a:lnRef>
          <a:fillRef idx="0">
            <a:schemeClr val="accent1"/>
          </a:fillRef>
          <a:effectRef idx="0">
            <a:schemeClr val="accent1"/>
          </a:effectRef>
          <a:fontRef idx="minor">
            <a:schemeClr val="tx1"/>
          </a:fontRef>
        </p:style>
      </p:cxnSp>
      <p:cxnSp>
        <p:nvCxnSpPr>
          <p:cNvPr id="13" name="Rak 12"/>
          <p:cNvCxnSpPr/>
          <p:nvPr/>
        </p:nvCxnSpPr>
        <p:spPr>
          <a:xfrm>
            <a:off x="-362309" y="702175"/>
            <a:ext cx="250166" cy="0"/>
          </a:xfrm>
          <a:prstGeom prst="line">
            <a:avLst/>
          </a:prstGeom>
          <a:ln>
            <a:solidFill>
              <a:srgbClr val="00263E"/>
            </a:solidFill>
          </a:ln>
        </p:spPr>
        <p:style>
          <a:lnRef idx="1">
            <a:schemeClr val="accent1"/>
          </a:lnRef>
          <a:fillRef idx="0">
            <a:schemeClr val="accent1"/>
          </a:fillRef>
          <a:effectRef idx="0">
            <a:schemeClr val="accent1"/>
          </a:effectRef>
          <a:fontRef idx="minor">
            <a:schemeClr val="tx1"/>
          </a:fontRef>
        </p:style>
      </p:cxnSp>
      <p:cxnSp>
        <p:nvCxnSpPr>
          <p:cNvPr id="14" name="Rak 13"/>
          <p:cNvCxnSpPr/>
          <p:nvPr/>
        </p:nvCxnSpPr>
        <p:spPr>
          <a:xfrm>
            <a:off x="9264772" y="5652398"/>
            <a:ext cx="250166" cy="0"/>
          </a:xfrm>
          <a:prstGeom prst="line">
            <a:avLst/>
          </a:prstGeom>
          <a:ln>
            <a:solidFill>
              <a:srgbClr val="00263E"/>
            </a:solidFill>
          </a:ln>
        </p:spPr>
        <p:style>
          <a:lnRef idx="1">
            <a:schemeClr val="accent1"/>
          </a:lnRef>
          <a:fillRef idx="0">
            <a:schemeClr val="accent1"/>
          </a:fillRef>
          <a:effectRef idx="0">
            <a:schemeClr val="accent1"/>
          </a:effectRef>
          <a:fontRef idx="minor">
            <a:schemeClr val="tx1"/>
          </a:fontRef>
        </p:style>
      </p:cxnSp>
      <p:cxnSp>
        <p:nvCxnSpPr>
          <p:cNvPr id="15" name="Rak 14"/>
          <p:cNvCxnSpPr/>
          <p:nvPr/>
        </p:nvCxnSpPr>
        <p:spPr>
          <a:xfrm>
            <a:off x="9264772" y="6195324"/>
            <a:ext cx="250166" cy="0"/>
          </a:xfrm>
          <a:prstGeom prst="line">
            <a:avLst/>
          </a:prstGeom>
          <a:ln>
            <a:solidFill>
              <a:srgbClr val="00263E"/>
            </a:solidFill>
          </a:ln>
        </p:spPr>
        <p:style>
          <a:lnRef idx="1">
            <a:schemeClr val="accent1"/>
          </a:lnRef>
          <a:fillRef idx="0">
            <a:schemeClr val="accent1"/>
          </a:fillRef>
          <a:effectRef idx="0">
            <a:schemeClr val="accent1"/>
          </a:effectRef>
          <a:fontRef idx="minor">
            <a:schemeClr val="tx1"/>
          </a:fontRef>
        </p:style>
      </p:cxnSp>
      <p:cxnSp>
        <p:nvCxnSpPr>
          <p:cNvPr id="16" name="Rak 15"/>
          <p:cNvCxnSpPr/>
          <p:nvPr/>
        </p:nvCxnSpPr>
        <p:spPr>
          <a:xfrm>
            <a:off x="9264772" y="2120322"/>
            <a:ext cx="250166" cy="0"/>
          </a:xfrm>
          <a:prstGeom prst="line">
            <a:avLst/>
          </a:prstGeom>
          <a:ln>
            <a:solidFill>
              <a:srgbClr val="00263E"/>
            </a:solidFill>
          </a:ln>
        </p:spPr>
        <p:style>
          <a:lnRef idx="1">
            <a:schemeClr val="accent1"/>
          </a:lnRef>
          <a:fillRef idx="0">
            <a:schemeClr val="accent1"/>
          </a:fillRef>
          <a:effectRef idx="0">
            <a:schemeClr val="accent1"/>
          </a:effectRef>
          <a:fontRef idx="minor">
            <a:schemeClr val="tx1"/>
          </a:fontRef>
        </p:style>
      </p:cxnSp>
      <p:cxnSp>
        <p:nvCxnSpPr>
          <p:cNvPr id="17" name="Rak 16"/>
          <p:cNvCxnSpPr/>
          <p:nvPr/>
        </p:nvCxnSpPr>
        <p:spPr>
          <a:xfrm>
            <a:off x="9264772" y="702175"/>
            <a:ext cx="250166" cy="0"/>
          </a:xfrm>
          <a:prstGeom prst="line">
            <a:avLst/>
          </a:prstGeom>
          <a:ln>
            <a:solidFill>
              <a:srgbClr val="00263E"/>
            </a:solidFill>
          </a:ln>
        </p:spPr>
        <p:style>
          <a:lnRef idx="1">
            <a:schemeClr val="accent1"/>
          </a:lnRef>
          <a:fillRef idx="0">
            <a:schemeClr val="accent1"/>
          </a:fillRef>
          <a:effectRef idx="0">
            <a:schemeClr val="accent1"/>
          </a:effectRef>
          <a:fontRef idx="minor">
            <a:schemeClr val="tx1"/>
          </a:fontRef>
        </p:style>
      </p:cxnSp>
      <p:cxnSp>
        <p:nvCxnSpPr>
          <p:cNvPr id="18" name="Rak 17"/>
          <p:cNvCxnSpPr/>
          <p:nvPr/>
        </p:nvCxnSpPr>
        <p:spPr>
          <a:xfrm flipV="1">
            <a:off x="802586" y="-229676"/>
            <a:ext cx="0" cy="138022"/>
          </a:xfrm>
          <a:prstGeom prst="line">
            <a:avLst/>
          </a:prstGeom>
          <a:ln>
            <a:solidFill>
              <a:srgbClr val="00263E"/>
            </a:solidFill>
          </a:ln>
        </p:spPr>
        <p:style>
          <a:lnRef idx="1">
            <a:schemeClr val="accent1"/>
          </a:lnRef>
          <a:fillRef idx="0">
            <a:schemeClr val="accent1"/>
          </a:fillRef>
          <a:effectRef idx="0">
            <a:schemeClr val="accent1"/>
          </a:effectRef>
          <a:fontRef idx="minor">
            <a:schemeClr val="tx1"/>
          </a:fontRef>
        </p:style>
      </p:cxnSp>
      <p:cxnSp>
        <p:nvCxnSpPr>
          <p:cNvPr id="19" name="Rak 18"/>
          <p:cNvCxnSpPr/>
          <p:nvPr/>
        </p:nvCxnSpPr>
        <p:spPr>
          <a:xfrm flipV="1">
            <a:off x="7751763" y="-229676"/>
            <a:ext cx="0" cy="138022"/>
          </a:xfrm>
          <a:prstGeom prst="line">
            <a:avLst/>
          </a:prstGeom>
          <a:ln>
            <a:solidFill>
              <a:srgbClr val="00263E"/>
            </a:solidFill>
          </a:ln>
        </p:spPr>
        <p:style>
          <a:lnRef idx="1">
            <a:schemeClr val="accent1"/>
          </a:lnRef>
          <a:fillRef idx="0">
            <a:schemeClr val="accent1"/>
          </a:fillRef>
          <a:effectRef idx="0">
            <a:schemeClr val="accent1"/>
          </a:effectRef>
          <a:fontRef idx="minor">
            <a:schemeClr val="tx1"/>
          </a:fontRef>
        </p:style>
      </p:cxnSp>
      <p:cxnSp>
        <p:nvCxnSpPr>
          <p:cNvPr id="20" name="Rak 19"/>
          <p:cNvCxnSpPr/>
          <p:nvPr/>
        </p:nvCxnSpPr>
        <p:spPr>
          <a:xfrm flipV="1">
            <a:off x="802586" y="6923599"/>
            <a:ext cx="0" cy="138022"/>
          </a:xfrm>
          <a:prstGeom prst="line">
            <a:avLst/>
          </a:prstGeom>
          <a:ln>
            <a:solidFill>
              <a:srgbClr val="00263E"/>
            </a:solidFill>
          </a:ln>
        </p:spPr>
        <p:style>
          <a:lnRef idx="1">
            <a:schemeClr val="accent1"/>
          </a:lnRef>
          <a:fillRef idx="0">
            <a:schemeClr val="accent1"/>
          </a:fillRef>
          <a:effectRef idx="0">
            <a:schemeClr val="accent1"/>
          </a:effectRef>
          <a:fontRef idx="minor">
            <a:schemeClr val="tx1"/>
          </a:fontRef>
        </p:style>
      </p:cxnSp>
      <p:cxnSp>
        <p:nvCxnSpPr>
          <p:cNvPr id="21" name="Rak 20"/>
          <p:cNvCxnSpPr/>
          <p:nvPr/>
        </p:nvCxnSpPr>
        <p:spPr>
          <a:xfrm flipV="1">
            <a:off x="7751763" y="6923599"/>
            <a:ext cx="0" cy="138022"/>
          </a:xfrm>
          <a:prstGeom prst="line">
            <a:avLst/>
          </a:prstGeom>
          <a:ln>
            <a:solidFill>
              <a:srgbClr val="00263E"/>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064309307"/>
      </p:ext>
    </p:extLst>
  </p:cSld>
  <p:clrMap bg1="lt1" tx1="dk1" bg2="lt2" tx2="dk2" accent1="accent1" accent2="accent2" accent3="accent3" accent4="accent4" accent5="accent5" accent6="accent6" hlink="hlink" folHlink="folHlink"/>
  <p:sldLayoutIdLst>
    <p:sldLayoutId id="2147483649" r:id="rId1"/>
    <p:sldLayoutId id="2147483660" r:id="rId2"/>
    <p:sldLayoutId id="2147483699" r:id="rId3"/>
    <p:sldLayoutId id="2147483650" r:id="rId4"/>
    <p:sldLayoutId id="2147483665" r:id="rId5"/>
    <p:sldLayoutId id="2147483661" r:id="rId6"/>
    <p:sldLayoutId id="2147483662" r:id="rId7"/>
    <p:sldLayoutId id="2147483700" r:id="rId8"/>
    <p:sldLayoutId id="2147483663" r:id="rId9"/>
    <p:sldLayoutId id="2147483664" r:id="rId10"/>
    <p:sldLayoutId id="2147483703" r:id="rId11"/>
    <p:sldLayoutId id="2147483702" r:id="rId12"/>
    <p:sldLayoutId id="2147483704" r:id="rId13"/>
    <p:sldLayoutId id="2147483667" r:id="rId14"/>
    <p:sldLayoutId id="2147483705" r:id="rId15"/>
    <p:sldLayoutId id="2147483670" r:id="rId16"/>
    <p:sldLayoutId id="2147483668" r:id="rId17"/>
    <p:sldLayoutId id="2147483707" r:id="rId18"/>
    <p:sldLayoutId id="2147483706" r:id="rId19"/>
    <p:sldLayoutId id="2147483708" r:id="rId20"/>
    <p:sldLayoutId id="2147483709" r:id="rId21"/>
    <p:sldLayoutId id="2147483666" r:id="rId22"/>
    <p:sldLayoutId id="2147483669" r:id="rId23"/>
    <p:sldLayoutId id="2147483655" r:id="rId24"/>
    <p:sldLayoutId id="2147483654" r:id="rId25"/>
    <p:sldLayoutId id="2147483710" r:id="rId26"/>
  </p:sldLayoutIdLst>
  <p:hf hdr="0" dt="0"/>
  <p:txStyles>
    <p:titleStyle>
      <a:lvl1pPr algn="l" defTabSz="914400" rtl="0" eaLnBrk="1" latinLnBrk="0" hangingPunct="1">
        <a:spcBef>
          <a:spcPct val="0"/>
        </a:spcBef>
        <a:buNone/>
        <a:defRPr sz="3400" b="1" kern="1200">
          <a:solidFill>
            <a:schemeClr val="accent4"/>
          </a:solidFill>
          <a:latin typeface="Arial" panose="020B0604020202020204" pitchFamily="34" charset="0"/>
          <a:ea typeface="+mj-ea"/>
          <a:cs typeface="Arial" panose="020B0604020202020204" pitchFamily="34" charset="0"/>
        </a:defRPr>
      </a:lvl1pPr>
    </p:titleStyle>
    <p:bodyStyle>
      <a:lvl1pPr marL="271463" indent="-271463" algn="l" defTabSz="914400" rtl="0" eaLnBrk="1" latinLnBrk="0" hangingPunct="1">
        <a:spcBef>
          <a:spcPts val="1900"/>
        </a:spcBef>
        <a:spcAft>
          <a:spcPts val="800"/>
        </a:spcAft>
        <a:buSzPct val="115000"/>
        <a:buFont typeface="Century Gothic" pitchFamily="34" charset="0"/>
        <a:buChar char="•"/>
        <a:defRPr sz="1900" b="1" kern="1200">
          <a:solidFill>
            <a:schemeClr val="accent4"/>
          </a:solidFill>
          <a:latin typeface="Arial" panose="020B0604020202020204" pitchFamily="34" charset="0"/>
          <a:ea typeface="+mn-ea"/>
          <a:cs typeface="Arial" panose="020B0604020202020204" pitchFamily="34" charset="0"/>
        </a:defRPr>
      </a:lvl1pPr>
      <a:lvl2pPr marL="520700" indent="-234950" algn="l" defTabSz="914400" rtl="0" eaLnBrk="1" latinLnBrk="0" hangingPunct="1">
        <a:spcBef>
          <a:spcPts val="0"/>
        </a:spcBef>
        <a:spcAft>
          <a:spcPts val="800"/>
        </a:spcAft>
        <a:buFont typeface="Arial" pitchFamily="34" charset="0"/>
        <a:buChar char="–"/>
        <a:defRPr sz="1900" b="0" kern="1200">
          <a:solidFill>
            <a:schemeClr val="accent4"/>
          </a:solidFill>
          <a:latin typeface="Arial" panose="020B0604020202020204" pitchFamily="34" charset="0"/>
          <a:ea typeface="+mn-ea"/>
          <a:cs typeface="Arial" panose="020B0604020202020204" pitchFamily="34" charset="0"/>
        </a:defRPr>
      </a:lvl2pPr>
      <a:lvl3pPr marL="711200" indent="-171450" algn="l" defTabSz="914400" rtl="0" eaLnBrk="1" latinLnBrk="0" hangingPunct="1">
        <a:spcBef>
          <a:spcPts val="0"/>
        </a:spcBef>
        <a:spcAft>
          <a:spcPts val="800"/>
        </a:spcAft>
        <a:buFont typeface="Arial" pitchFamily="34" charset="0"/>
        <a:buChar char="•"/>
        <a:defRPr sz="1600" b="0" kern="1200">
          <a:solidFill>
            <a:schemeClr val="accent4"/>
          </a:solidFill>
          <a:latin typeface="Arial" panose="020B0604020202020204" pitchFamily="34" charset="0"/>
          <a:ea typeface="+mn-ea"/>
          <a:cs typeface="Arial" panose="020B0604020202020204" pitchFamily="34" charset="0"/>
        </a:defRPr>
      </a:lvl3pPr>
      <a:lvl4pPr marL="920750" indent="-196850" algn="l" defTabSz="914400" rtl="0" eaLnBrk="1" latinLnBrk="0" hangingPunct="1">
        <a:spcBef>
          <a:spcPts val="0"/>
        </a:spcBef>
        <a:spcAft>
          <a:spcPts val="800"/>
        </a:spcAft>
        <a:buFont typeface="Arial" pitchFamily="34" charset="0"/>
        <a:buChar char="–"/>
        <a:defRPr sz="1400" b="0" kern="1200">
          <a:solidFill>
            <a:schemeClr val="accent4"/>
          </a:solidFill>
          <a:latin typeface="Arial" panose="020B0604020202020204" pitchFamily="34" charset="0"/>
          <a:ea typeface="+mn-ea"/>
          <a:cs typeface="Arial" panose="020B0604020202020204" pitchFamily="34" charset="0"/>
        </a:defRPr>
      </a:lvl4pPr>
      <a:lvl5pPr marL="1073150" indent="-146050" algn="l" defTabSz="914400" rtl="0" eaLnBrk="1" latinLnBrk="0" hangingPunct="1">
        <a:spcBef>
          <a:spcPts val="0"/>
        </a:spcBef>
        <a:spcAft>
          <a:spcPts val="800"/>
        </a:spcAft>
        <a:buFont typeface="Arial" pitchFamily="34" charset="0"/>
        <a:buChar char="•"/>
        <a:defRPr sz="1200" b="0" kern="1200">
          <a:solidFill>
            <a:schemeClr val="accent4"/>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8.xml"/><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0.xml"/><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notesSlide" Target="../notesSlides/notesSlide11.xml"/><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2.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6.xml"/></Relationships>
</file>

<file path=ppt/slides/_rels/slide24.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8.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2.xml"/><Relationship Id="rId1" Type="http://schemas.openxmlformats.org/officeDocument/2006/relationships/slideLayout" Target="../slideLayouts/slideLayout6.xml"/></Relationships>
</file>

<file path=ppt/slides/_rels/slide2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3.xml"/><Relationship Id="rId1" Type="http://schemas.openxmlformats.org/officeDocument/2006/relationships/slideLayout" Target="../slideLayouts/slideLayout5.xml"/></Relationships>
</file>

<file path=ppt/slides/_rels/slide28.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notesSlide" Target="../notesSlides/notesSlide14.xml"/><Relationship Id="rId1" Type="http://schemas.openxmlformats.org/officeDocument/2006/relationships/slideLayout" Target="../slideLayouts/slideLayout4.xml"/></Relationships>
</file>

<file path=ppt/slides/_rels/slide29.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notesSlide" Target="../notesSlides/notesSlide15.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5.xml"/></Relationships>
</file>

<file path=ppt/slides/_rels/slide31.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6.xml"/></Relationships>
</file>

<file path=ppt/slides/_rels/slide32.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26.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7.xml"/><Relationship Id="rId1" Type="http://schemas.openxmlformats.org/officeDocument/2006/relationships/slideLayout" Target="../slideLayouts/slideLayout6.xml"/></Relationships>
</file>

<file path=ppt/slides/_rels/slide35.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6.xml"/></Relationships>
</file>

<file path=ppt/slides/_rels/slide3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8.xml"/><Relationship Id="rId1" Type="http://schemas.openxmlformats.org/officeDocument/2006/relationships/slideLayout" Target="../slideLayouts/slideLayout4.xml"/></Relationships>
</file>

<file path=ppt/slides/_rels/slide3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9.xml"/><Relationship Id="rId1" Type="http://schemas.openxmlformats.org/officeDocument/2006/relationships/slideLayout" Target="../slideLayouts/slideLayout9.xml"/></Relationships>
</file>

<file path=ppt/slides/_rels/slide38.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4.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4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0.xml"/><Relationship Id="rId1" Type="http://schemas.openxmlformats.org/officeDocument/2006/relationships/slideLayout" Target="../slideLayouts/slideLayout6.xml"/></Relationships>
</file>

<file path=ppt/slides/_rels/slide41.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4.xml"/></Relationships>
</file>

<file path=ppt/slides/_rels/slide42.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4.xml"/></Relationships>
</file>

<file path=ppt/slides/_rels/slide43.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notesSlide" Target="../notesSlides/notesSlide21.xml"/><Relationship Id="rId1" Type="http://schemas.openxmlformats.org/officeDocument/2006/relationships/slideLayout" Target="../slideLayouts/slideLayout4.xml"/></Relationships>
</file>

<file path=ppt/slides/_rels/slide44.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notesSlide" Target="../notesSlides/notesSlide22.xml"/><Relationship Id="rId1" Type="http://schemas.openxmlformats.org/officeDocument/2006/relationships/slideLayout" Target="../slideLayouts/slideLayout4.xml"/></Relationships>
</file>

<file path=ppt/slides/_rels/slide45.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6.xml"/></Relationships>
</file>

<file path=ppt/slides/_rels/slide46.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notesSlide" Target="../notesSlides/notesSlide23.xml"/><Relationship Id="rId1" Type="http://schemas.openxmlformats.org/officeDocument/2006/relationships/slideLayout" Target="../slideLayouts/slideLayout26.xml"/></Relationships>
</file>

<file path=ppt/slides/_rels/slide47.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24.xml"/><Relationship Id="rId1" Type="http://schemas.openxmlformats.org/officeDocument/2006/relationships/slideLayout" Target="../slideLayouts/slideLayout8.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6.xml"/></Relationships>
</file>

<file path=ppt/slides/_rels/slide9.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2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B0E2B85A-D4EB-43F5-817E-4940A893080C}"/>
              </a:ext>
            </a:extLst>
          </p:cNvPr>
          <p:cNvSpPr>
            <a:spLocks noGrp="1"/>
          </p:cNvSpPr>
          <p:nvPr>
            <p:ph type="ctrTitle"/>
          </p:nvPr>
        </p:nvSpPr>
        <p:spPr/>
        <p:txBody>
          <a:bodyPr>
            <a:normAutofit fontScale="90000"/>
          </a:bodyPr>
          <a:lstStyle/>
          <a:p>
            <a:r>
              <a:rPr lang="sv-SE" dirty="0"/>
              <a:t>Formulera mål för vården</a:t>
            </a:r>
            <a:br>
              <a:rPr lang="sv-SE" dirty="0"/>
            </a:br>
            <a:br>
              <a:rPr lang="sv-SE" dirty="0"/>
            </a:br>
            <a:endParaRPr lang="sv-SE" sz="2100" b="0" dirty="0">
              <a:solidFill>
                <a:srgbClr val="FFFFFF"/>
              </a:solidFill>
            </a:endParaRPr>
          </a:p>
        </p:txBody>
      </p:sp>
      <p:pic>
        <p:nvPicPr>
          <p:cNvPr id="4" name="Platshållare för bild 3"/>
          <p:cNvPicPr>
            <a:picLocks noGrp="1" noChangeAspect="1"/>
          </p:cNvPicPr>
          <p:nvPr>
            <p:ph type="pic" sz="quarter" idx="13"/>
          </p:nvPr>
        </p:nvPicPr>
        <p:blipFill rotWithShape="1">
          <a:blip r:embed="rId3">
            <a:extLst>
              <a:ext uri="{28A0092B-C50C-407E-A947-70E740481C1C}">
                <a14:useLocalDpi xmlns:a14="http://schemas.microsoft.com/office/drawing/2010/main" val="0"/>
              </a:ext>
            </a:extLst>
          </a:blip>
          <a:srcRect l="-340629" t="-24657" r="-17163" b="-9690"/>
          <a:stretch/>
        </p:blipFill>
        <p:spPr>
          <a:solidFill>
            <a:srgbClr val="3DB7E4"/>
          </a:solidFill>
        </p:spPr>
      </p:pic>
    </p:spTree>
    <p:extLst>
      <p:ext uri="{BB962C8B-B14F-4D97-AF65-F5344CB8AC3E}">
        <p14:creationId xmlns:p14="http://schemas.microsoft.com/office/powerpoint/2010/main" val="184480970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 1"/>
          <p:cNvSpPr>
            <a:spLocks noGrp="1"/>
          </p:cNvSpPr>
          <p:nvPr>
            <p:ph type="pic" sz="quarter" idx="13"/>
          </p:nvPr>
        </p:nvSpPr>
        <p:spPr>
          <a:solidFill>
            <a:srgbClr val="3DB7E4"/>
          </a:solidFill>
        </p:spPr>
      </p:sp>
      <p:sp>
        <p:nvSpPr>
          <p:cNvPr id="3" name="Rubrik 2"/>
          <p:cNvSpPr>
            <a:spLocks noGrp="1"/>
          </p:cNvSpPr>
          <p:nvPr>
            <p:ph type="ctrTitle"/>
          </p:nvPr>
        </p:nvSpPr>
        <p:spPr/>
        <p:txBody>
          <a:bodyPr/>
          <a:lstStyle/>
          <a:p>
            <a:r>
              <a:rPr lang="sv-SE" sz="3600" dirty="0"/>
              <a:t>Utforska målformuleringar</a:t>
            </a:r>
            <a:br>
              <a:rPr lang="sv-SE" sz="3600" dirty="0"/>
            </a:br>
            <a:r>
              <a:rPr lang="sv-SE" sz="3600" b="0" dirty="0"/>
              <a:t>(60 minuter)</a:t>
            </a:r>
          </a:p>
        </p:txBody>
      </p:sp>
    </p:spTree>
    <p:extLst>
      <p:ext uri="{BB962C8B-B14F-4D97-AF65-F5344CB8AC3E}">
        <p14:creationId xmlns:p14="http://schemas.microsoft.com/office/powerpoint/2010/main" val="129876559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a:t>Övningens syfte</a:t>
            </a:r>
          </a:p>
        </p:txBody>
      </p:sp>
      <p:sp>
        <p:nvSpPr>
          <p:cNvPr id="4" name="Platshållare för text 3"/>
          <p:cNvSpPr>
            <a:spLocks noGrp="1"/>
          </p:cNvSpPr>
          <p:nvPr>
            <p:ph type="body" sz="quarter" idx="13"/>
          </p:nvPr>
        </p:nvSpPr>
        <p:spPr/>
        <p:txBody>
          <a:bodyPr/>
          <a:lstStyle/>
          <a:p>
            <a:r>
              <a:rPr lang="sv-SE" b="0" dirty="0"/>
              <a:t>Att bidra till ökad förmåga </a:t>
            </a:r>
            <a:br>
              <a:rPr lang="sv-SE" b="0" dirty="0"/>
            </a:br>
            <a:r>
              <a:rPr lang="sv-SE" b="0" dirty="0"/>
              <a:t>att formulera mål för vården </a:t>
            </a:r>
            <a:br>
              <a:rPr lang="sv-SE" b="0" dirty="0"/>
            </a:br>
            <a:r>
              <a:rPr lang="sv-SE" b="0" dirty="0"/>
              <a:t>utifrån barnets behov.</a:t>
            </a:r>
          </a:p>
          <a:p>
            <a:endParaRPr lang="sv-SE" dirty="0"/>
          </a:p>
        </p:txBody>
      </p:sp>
      <p:sp>
        <p:nvSpPr>
          <p:cNvPr id="3" name="Platshållare för sidfot 2"/>
          <p:cNvSpPr>
            <a:spLocks noGrp="1"/>
          </p:cNvSpPr>
          <p:nvPr>
            <p:ph type="ftr" sz="quarter" idx="11"/>
          </p:nvPr>
        </p:nvSpPr>
        <p:spPr/>
        <p:txBody>
          <a:bodyPr/>
          <a:lstStyle/>
          <a:p>
            <a:r>
              <a:rPr lang="sv-SE"/>
              <a:t>Utforma uppdrag placering</a:t>
            </a:r>
          </a:p>
        </p:txBody>
      </p:sp>
      <p:pic>
        <p:nvPicPr>
          <p:cNvPr id="9" name="Bildobjekt 8"/>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313065" y="686594"/>
            <a:ext cx="1320883" cy="1025828"/>
          </a:xfrm>
          <a:prstGeom prst="rect">
            <a:avLst/>
          </a:prstGeom>
        </p:spPr>
      </p:pic>
      <p:sp>
        <p:nvSpPr>
          <p:cNvPr id="5" name="Platshållare för bildnummer 4"/>
          <p:cNvSpPr>
            <a:spLocks noGrp="1"/>
          </p:cNvSpPr>
          <p:nvPr>
            <p:ph type="sldNum" sz="quarter" idx="12"/>
          </p:nvPr>
        </p:nvSpPr>
        <p:spPr/>
        <p:txBody>
          <a:bodyPr/>
          <a:lstStyle/>
          <a:p>
            <a:fld id="{F3A1DABF-CD59-47A1-8187-10F3203EF599}" type="slidenum">
              <a:rPr lang="sv-SE" smtClean="0"/>
              <a:t>11</a:t>
            </a:fld>
            <a:endParaRPr lang="sv-SE"/>
          </a:p>
        </p:txBody>
      </p:sp>
    </p:spTree>
    <p:extLst>
      <p:ext uri="{BB962C8B-B14F-4D97-AF65-F5344CB8AC3E}">
        <p14:creationId xmlns:p14="http://schemas.microsoft.com/office/powerpoint/2010/main" val="201184199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a:t>Diskutera två och två</a:t>
            </a:r>
            <a:br>
              <a:rPr lang="sv-SE" dirty="0"/>
            </a:br>
            <a:r>
              <a:rPr lang="sv-SE" b="0" dirty="0"/>
              <a:t>(15 minuter)</a:t>
            </a:r>
          </a:p>
        </p:txBody>
      </p:sp>
      <p:sp>
        <p:nvSpPr>
          <p:cNvPr id="4" name="Platshållare för innehåll 3"/>
          <p:cNvSpPr>
            <a:spLocks noGrp="1"/>
          </p:cNvSpPr>
          <p:nvPr>
            <p:ph sz="quarter" idx="13"/>
          </p:nvPr>
        </p:nvSpPr>
        <p:spPr/>
        <p:txBody>
          <a:bodyPr/>
          <a:lstStyle/>
          <a:p>
            <a:pPr marL="0" indent="0">
              <a:buNone/>
            </a:pPr>
            <a:r>
              <a:rPr lang="sv-SE" dirty="0"/>
              <a:t>Utgå från Exempel på mål för vården</a:t>
            </a:r>
            <a:endParaRPr lang="sv-SE" sz="2800" b="1" dirty="0"/>
          </a:p>
        </p:txBody>
      </p:sp>
      <p:sp>
        <p:nvSpPr>
          <p:cNvPr id="3" name="Platshållare för sidfot 2"/>
          <p:cNvSpPr>
            <a:spLocks noGrp="1"/>
          </p:cNvSpPr>
          <p:nvPr>
            <p:ph type="ftr" sz="quarter" idx="11"/>
          </p:nvPr>
        </p:nvSpPr>
        <p:spPr/>
        <p:txBody>
          <a:bodyPr/>
          <a:lstStyle/>
          <a:p>
            <a:r>
              <a:rPr lang="sv-SE"/>
              <a:t>Utforma uppdrag placering</a:t>
            </a:r>
          </a:p>
        </p:txBody>
      </p:sp>
      <p:pic>
        <p:nvPicPr>
          <p:cNvPr id="9" name="Bildobjekt 8"/>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7313064" y="717972"/>
            <a:ext cx="1125665" cy="1025827"/>
          </a:xfrm>
          <a:prstGeom prst="rect">
            <a:avLst/>
          </a:prstGeom>
        </p:spPr>
      </p:pic>
      <p:sp>
        <p:nvSpPr>
          <p:cNvPr id="5" name="Platshållare för bildnummer 4"/>
          <p:cNvSpPr>
            <a:spLocks noGrp="1"/>
          </p:cNvSpPr>
          <p:nvPr>
            <p:ph type="sldNum" sz="quarter" idx="12"/>
          </p:nvPr>
        </p:nvSpPr>
        <p:spPr/>
        <p:txBody>
          <a:bodyPr/>
          <a:lstStyle/>
          <a:p>
            <a:fld id="{F3A1DABF-CD59-47A1-8187-10F3203EF599}" type="slidenum">
              <a:rPr lang="sv-SE" smtClean="0"/>
              <a:t>12</a:t>
            </a:fld>
            <a:endParaRPr lang="sv-SE"/>
          </a:p>
        </p:txBody>
      </p:sp>
    </p:spTree>
    <p:extLst>
      <p:ext uri="{BB962C8B-B14F-4D97-AF65-F5344CB8AC3E}">
        <p14:creationId xmlns:p14="http://schemas.microsoft.com/office/powerpoint/2010/main" val="131000288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a:t>Övningsexempel – mål för vården</a:t>
            </a:r>
          </a:p>
        </p:txBody>
      </p:sp>
      <p:sp>
        <p:nvSpPr>
          <p:cNvPr id="3" name="Platshållare för sidfot 2"/>
          <p:cNvSpPr>
            <a:spLocks noGrp="1"/>
          </p:cNvSpPr>
          <p:nvPr>
            <p:ph type="ftr" sz="quarter" idx="11"/>
          </p:nvPr>
        </p:nvSpPr>
        <p:spPr/>
        <p:txBody>
          <a:bodyPr/>
          <a:lstStyle/>
          <a:p>
            <a:r>
              <a:rPr lang="sv-SE"/>
              <a:t>Utforma uppdrag placering</a:t>
            </a:r>
          </a:p>
        </p:txBody>
      </p:sp>
      <p:sp>
        <p:nvSpPr>
          <p:cNvPr id="5" name="Platshållare för innehåll 4"/>
          <p:cNvSpPr>
            <a:spLocks noGrp="1"/>
          </p:cNvSpPr>
          <p:nvPr>
            <p:ph sz="quarter" idx="13"/>
          </p:nvPr>
        </p:nvSpPr>
        <p:spPr/>
        <p:txBody>
          <a:bodyPr/>
          <a:lstStyle/>
          <a:p>
            <a:pPr marL="270000" lvl="0" indent="-270000">
              <a:buFont typeface="+mj-lt"/>
              <a:buAutoNum type="arabicPeriod"/>
            </a:pPr>
            <a:r>
              <a:rPr lang="sv-SE" sz="2000" dirty="0"/>
              <a:t>Kalle är omhändertagen av vuxna som prioriterar </a:t>
            </a:r>
            <a:br>
              <a:rPr lang="sv-SE" sz="2000" dirty="0"/>
            </a:br>
            <a:r>
              <a:rPr lang="sv-SE" sz="2000" dirty="0"/>
              <a:t>hans behov och som är känslomässigt närvarande. </a:t>
            </a:r>
          </a:p>
          <a:p>
            <a:pPr marL="270000" lvl="0" indent="-270000">
              <a:buFont typeface="+mj-lt"/>
              <a:buAutoNum type="arabicPeriod"/>
            </a:pPr>
            <a:r>
              <a:rPr lang="sv-SE" sz="2000" dirty="0"/>
              <a:t>Kalle har en trygg och stabil tillvaro att utvecklas i.</a:t>
            </a:r>
          </a:p>
          <a:p>
            <a:pPr marL="270000" lvl="0" indent="-270000">
              <a:buFont typeface="+mj-lt"/>
              <a:buAutoNum type="arabicPeriod"/>
            </a:pPr>
            <a:r>
              <a:rPr lang="sv-SE" sz="2000" dirty="0"/>
              <a:t>Kalle får bygga relationer till sina föräldrar på ett strukturerat sätt där socialtjänsten har insyn och </a:t>
            </a:r>
            <a:br>
              <a:rPr lang="sv-SE" sz="2000" dirty="0"/>
            </a:br>
            <a:r>
              <a:rPr lang="sv-SE" sz="2000" dirty="0"/>
              <a:t>kan göra fortsatta bedömningar. </a:t>
            </a:r>
          </a:p>
          <a:p>
            <a:pPr marL="270000" lvl="0" indent="-270000">
              <a:buFont typeface="+mj-lt"/>
              <a:buAutoNum type="arabicPeriod"/>
            </a:pPr>
            <a:r>
              <a:rPr lang="sv-SE" sz="2000" dirty="0"/>
              <a:t>Kalles föräldrar är drogfria.</a:t>
            </a:r>
          </a:p>
          <a:p>
            <a:pPr marL="270000" lvl="0" indent="-270000">
              <a:buFont typeface="+mj-lt"/>
              <a:buAutoNum type="arabicPeriod"/>
            </a:pPr>
            <a:r>
              <a:rPr lang="sv-SE" sz="2000" dirty="0"/>
              <a:t>Kalle får för honom positiva relationer i sitt nätverk.</a:t>
            </a:r>
          </a:p>
          <a:p>
            <a:pPr marL="270000" lvl="0" indent="-270000">
              <a:buFont typeface="+mj-lt"/>
              <a:buAutoNum type="arabicPeriod"/>
            </a:pPr>
            <a:r>
              <a:rPr lang="sv-SE" sz="2000" dirty="0"/>
              <a:t>Att Kalle har en omsorgsperson som är förutsägbar.</a:t>
            </a:r>
          </a:p>
          <a:p>
            <a:endParaRPr lang="sv-SE" dirty="0"/>
          </a:p>
        </p:txBody>
      </p:sp>
      <p:sp>
        <p:nvSpPr>
          <p:cNvPr id="4" name="Platshållare för bildnummer 3"/>
          <p:cNvSpPr>
            <a:spLocks noGrp="1"/>
          </p:cNvSpPr>
          <p:nvPr>
            <p:ph type="sldNum" sz="quarter" idx="12"/>
          </p:nvPr>
        </p:nvSpPr>
        <p:spPr/>
        <p:txBody>
          <a:bodyPr/>
          <a:lstStyle/>
          <a:p>
            <a:fld id="{F3A1DABF-CD59-47A1-8187-10F3203EF599}" type="slidenum">
              <a:rPr lang="sv-SE" smtClean="0"/>
              <a:t>13</a:t>
            </a:fld>
            <a:endParaRPr lang="sv-SE"/>
          </a:p>
        </p:txBody>
      </p:sp>
    </p:spTree>
    <p:extLst>
      <p:ext uri="{BB962C8B-B14F-4D97-AF65-F5344CB8AC3E}">
        <p14:creationId xmlns:p14="http://schemas.microsoft.com/office/powerpoint/2010/main" val="152982542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a:t>Diskutera två och två varje </a:t>
            </a:r>
            <a:br>
              <a:rPr lang="sv-SE" dirty="0"/>
            </a:br>
            <a:r>
              <a:rPr lang="sv-SE" dirty="0"/>
              <a:t>mål utifrån frågeställningarna:</a:t>
            </a:r>
            <a:br>
              <a:rPr lang="sv-SE" dirty="0"/>
            </a:br>
            <a:endParaRPr lang="sv-SE" b="0" dirty="0"/>
          </a:p>
        </p:txBody>
      </p:sp>
      <p:sp>
        <p:nvSpPr>
          <p:cNvPr id="4" name="Platshållare för innehåll 3"/>
          <p:cNvSpPr>
            <a:spLocks noGrp="1"/>
          </p:cNvSpPr>
          <p:nvPr>
            <p:ph sz="quarter" idx="13"/>
          </p:nvPr>
        </p:nvSpPr>
        <p:spPr/>
        <p:txBody>
          <a:bodyPr/>
          <a:lstStyle/>
          <a:p>
            <a:r>
              <a:rPr lang="sv-SE" dirty="0"/>
              <a:t>Finns det några otydligheter i målen?</a:t>
            </a:r>
          </a:p>
          <a:p>
            <a:r>
              <a:rPr lang="sv-SE" dirty="0"/>
              <a:t>Finns det några risker eller svårigheter inbyggda i målformuleringarna? </a:t>
            </a:r>
          </a:p>
          <a:p>
            <a:r>
              <a:rPr lang="sv-SE" dirty="0"/>
              <a:t>Hur hjälper målet dig att veta vad som ska följas upp? </a:t>
            </a:r>
          </a:p>
          <a:p>
            <a:r>
              <a:rPr lang="sv-SE" dirty="0"/>
              <a:t>Är det någon målformulering som är tydligare kopplad till barnets behov än någon annan?</a:t>
            </a:r>
          </a:p>
          <a:p>
            <a:pPr lvl="1"/>
            <a:endParaRPr lang="sv-SE" dirty="0"/>
          </a:p>
          <a:p>
            <a:endParaRPr lang="sv-SE" sz="2800" b="1" dirty="0"/>
          </a:p>
          <a:p>
            <a:pPr marL="0" indent="0">
              <a:buNone/>
            </a:pPr>
            <a:endParaRPr lang="sv-SE" sz="2800" b="1" dirty="0"/>
          </a:p>
        </p:txBody>
      </p:sp>
      <p:sp>
        <p:nvSpPr>
          <p:cNvPr id="3" name="Platshållare för sidfot 2"/>
          <p:cNvSpPr>
            <a:spLocks noGrp="1"/>
          </p:cNvSpPr>
          <p:nvPr>
            <p:ph type="ftr" sz="quarter" idx="11"/>
          </p:nvPr>
        </p:nvSpPr>
        <p:spPr/>
        <p:txBody>
          <a:bodyPr/>
          <a:lstStyle/>
          <a:p>
            <a:r>
              <a:rPr lang="sv-SE"/>
              <a:t>Utforma uppdrag placering</a:t>
            </a:r>
          </a:p>
        </p:txBody>
      </p:sp>
      <p:pic>
        <p:nvPicPr>
          <p:cNvPr id="9" name="Bildobjekt 8"/>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7313064" y="717972"/>
            <a:ext cx="1125665" cy="1025827"/>
          </a:xfrm>
          <a:prstGeom prst="rect">
            <a:avLst/>
          </a:prstGeom>
        </p:spPr>
      </p:pic>
      <p:sp>
        <p:nvSpPr>
          <p:cNvPr id="5" name="Platshållare för bildnummer 4"/>
          <p:cNvSpPr>
            <a:spLocks noGrp="1"/>
          </p:cNvSpPr>
          <p:nvPr>
            <p:ph type="sldNum" sz="quarter" idx="12"/>
          </p:nvPr>
        </p:nvSpPr>
        <p:spPr/>
        <p:txBody>
          <a:bodyPr/>
          <a:lstStyle/>
          <a:p>
            <a:fld id="{F3A1DABF-CD59-47A1-8187-10F3203EF599}" type="slidenum">
              <a:rPr lang="sv-SE" smtClean="0"/>
              <a:t>14</a:t>
            </a:fld>
            <a:endParaRPr lang="sv-SE"/>
          </a:p>
        </p:txBody>
      </p:sp>
    </p:spTree>
    <p:extLst>
      <p:ext uri="{BB962C8B-B14F-4D97-AF65-F5344CB8AC3E}">
        <p14:creationId xmlns:p14="http://schemas.microsoft.com/office/powerpoint/2010/main" val="168842682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19F78929-38AE-4CAC-9BBD-A33E198495CE}"/>
              </a:ext>
            </a:extLst>
          </p:cNvPr>
          <p:cNvSpPr>
            <a:spLocks noGrp="1"/>
          </p:cNvSpPr>
          <p:nvPr>
            <p:ph type="title"/>
          </p:nvPr>
        </p:nvSpPr>
        <p:spPr/>
        <p:txBody>
          <a:bodyPr/>
          <a:lstStyle/>
          <a:p>
            <a:r>
              <a:rPr lang="sv-SE" dirty="0"/>
              <a:t>Diskutera gemensamt </a:t>
            </a:r>
            <a:br>
              <a:rPr lang="sv-SE" dirty="0"/>
            </a:br>
            <a:r>
              <a:rPr lang="sv-SE" b="0" dirty="0"/>
              <a:t>(10 minuter)</a:t>
            </a:r>
          </a:p>
        </p:txBody>
      </p:sp>
      <p:sp>
        <p:nvSpPr>
          <p:cNvPr id="3" name="Platshållare för innehåll 2"/>
          <p:cNvSpPr>
            <a:spLocks noGrp="1"/>
          </p:cNvSpPr>
          <p:nvPr>
            <p:ph sz="quarter" idx="13"/>
          </p:nvPr>
        </p:nvSpPr>
        <p:spPr>
          <a:xfrm>
            <a:off x="801688" y="2059200"/>
            <a:ext cx="6959600" cy="3708400"/>
          </a:xfrm>
        </p:spPr>
        <p:txBody>
          <a:bodyPr/>
          <a:lstStyle/>
          <a:p>
            <a:pPr marL="0" indent="0">
              <a:spcBef>
                <a:spcPts val="600"/>
              </a:spcBef>
              <a:spcAft>
                <a:spcPts val="600"/>
              </a:spcAft>
              <a:buNone/>
            </a:pPr>
            <a:r>
              <a:rPr lang="sv-SE" b="0" dirty="0"/>
              <a:t>Gå igenom målen ett i taget </a:t>
            </a:r>
            <a:br>
              <a:rPr lang="sv-SE" b="0" dirty="0"/>
            </a:br>
            <a:r>
              <a:rPr lang="sv-SE" b="0" dirty="0"/>
              <a:t>och jämför med kommentarerna </a:t>
            </a:r>
            <a:br>
              <a:rPr lang="sv-SE" b="0" dirty="0"/>
            </a:br>
            <a:r>
              <a:rPr lang="sv-SE" b="0" dirty="0"/>
              <a:t>på följande bilder. </a:t>
            </a:r>
          </a:p>
        </p:txBody>
      </p:sp>
      <p:sp>
        <p:nvSpPr>
          <p:cNvPr id="4" name="Platshållare för sidfot 3"/>
          <p:cNvSpPr>
            <a:spLocks noGrp="1"/>
          </p:cNvSpPr>
          <p:nvPr>
            <p:ph type="ftr" sz="quarter" idx="11"/>
          </p:nvPr>
        </p:nvSpPr>
        <p:spPr/>
        <p:txBody>
          <a:bodyPr/>
          <a:lstStyle/>
          <a:p>
            <a:r>
              <a:rPr lang="sv-SE"/>
              <a:t>Utforma uppdrag placering</a:t>
            </a:r>
          </a:p>
        </p:txBody>
      </p:sp>
      <p:pic>
        <p:nvPicPr>
          <p:cNvPr id="8" name="Bildobjekt 7"/>
          <p:cNvPicPr>
            <a:picLocks noChangeAspect="1"/>
          </p:cNvPicPr>
          <p:nvPr/>
        </p:nvPicPr>
        <p:blipFill rotWithShape="1">
          <a:blip r:embed="rId3">
            <a:extLst>
              <a:ext uri="{28A0092B-C50C-407E-A947-70E740481C1C}">
                <a14:useLocalDpi xmlns:a14="http://schemas.microsoft.com/office/drawing/2010/main" val="0"/>
              </a:ext>
            </a:extLst>
          </a:blip>
          <a:srcRect l="4600" r="4389" b="2926"/>
          <a:stretch/>
        </p:blipFill>
        <p:spPr>
          <a:xfrm>
            <a:off x="7327934" y="678279"/>
            <a:ext cx="1095924" cy="1105211"/>
          </a:xfrm>
          <a:prstGeom prst="ellipse">
            <a:avLst/>
          </a:prstGeom>
        </p:spPr>
      </p:pic>
      <p:sp>
        <p:nvSpPr>
          <p:cNvPr id="5" name="Platshållare för bildnummer 4"/>
          <p:cNvSpPr>
            <a:spLocks noGrp="1"/>
          </p:cNvSpPr>
          <p:nvPr>
            <p:ph type="sldNum" sz="quarter" idx="12"/>
          </p:nvPr>
        </p:nvSpPr>
        <p:spPr/>
        <p:txBody>
          <a:bodyPr/>
          <a:lstStyle/>
          <a:p>
            <a:fld id="{F3A1DABF-CD59-47A1-8187-10F3203EF599}" type="slidenum">
              <a:rPr lang="sv-SE" smtClean="0"/>
              <a:t>15</a:t>
            </a:fld>
            <a:endParaRPr lang="sv-SE"/>
          </a:p>
        </p:txBody>
      </p:sp>
    </p:spTree>
    <p:extLst>
      <p:ext uri="{BB962C8B-B14F-4D97-AF65-F5344CB8AC3E}">
        <p14:creationId xmlns:p14="http://schemas.microsoft.com/office/powerpoint/2010/main" val="132602028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tshållare för sidfot 2"/>
          <p:cNvSpPr>
            <a:spLocks noGrp="1"/>
          </p:cNvSpPr>
          <p:nvPr>
            <p:ph type="ftr" sz="quarter" idx="11"/>
          </p:nvPr>
        </p:nvSpPr>
        <p:spPr/>
        <p:txBody>
          <a:bodyPr/>
          <a:lstStyle/>
          <a:p>
            <a:r>
              <a:rPr lang="sv-SE"/>
              <a:t>Utforma uppdrag placering</a:t>
            </a:r>
          </a:p>
        </p:txBody>
      </p:sp>
      <p:sp>
        <p:nvSpPr>
          <p:cNvPr id="4" name="Platshållare för innehåll 3"/>
          <p:cNvSpPr>
            <a:spLocks noGrp="1"/>
          </p:cNvSpPr>
          <p:nvPr>
            <p:ph sz="quarter" idx="13"/>
          </p:nvPr>
        </p:nvSpPr>
        <p:spPr/>
        <p:txBody>
          <a:bodyPr/>
          <a:lstStyle/>
          <a:p>
            <a:pPr marL="0" indent="0">
              <a:buNone/>
            </a:pPr>
            <a:r>
              <a:rPr lang="sv-SE" dirty="0"/>
              <a:t>1. Att Kalle är omhändertagen av </a:t>
            </a:r>
            <a:br>
              <a:rPr lang="sv-SE" dirty="0"/>
            </a:br>
            <a:r>
              <a:rPr lang="sv-SE" dirty="0"/>
              <a:t>vuxna som prioriterar hans behov </a:t>
            </a:r>
            <a:br>
              <a:rPr lang="sv-SE" dirty="0"/>
            </a:br>
            <a:r>
              <a:rPr lang="sv-SE" dirty="0"/>
              <a:t>och som är känslomässigt närvarande. </a:t>
            </a:r>
          </a:p>
          <a:p>
            <a:pPr marL="0" indent="0">
              <a:spcAft>
                <a:spcPts val="0"/>
              </a:spcAft>
              <a:buNone/>
            </a:pPr>
            <a:r>
              <a:rPr lang="sv-SE" sz="2000" b="0" i="1" u="sng" dirty="0"/>
              <a:t>Kommentar:</a:t>
            </a:r>
          </a:p>
          <a:p>
            <a:pPr marL="0" indent="0">
              <a:spcAft>
                <a:spcPts val="600"/>
              </a:spcAft>
              <a:buNone/>
            </a:pPr>
            <a:r>
              <a:rPr lang="sv-SE" sz="2000" b="0" i="1" dirty="0"/>
              <a:t>Formuleringen kan göra det svårt att avgöra om målet är uppfyllt. </a:t>
            </a:r>
            <a:br>
              <a:rPr lang="sv-SE" sz="2000" b="0" i="1" dirty="0"/>
            </a:br>
            <a:r>
              <a:rPr lang="sv-SE" sz="2000" b="0" i="1" dirty="0"/>
              <a:t>Det beror framför allt på att det finns flera uttryck som är öppna för tolkning. Vad innebär det till exempel att vuxna prioriterar Kalles behov, och </a:t>
            </a:r>
            <a:br>
              <a:rPr lang="sv-SE" sz="2000" b="0" i="1" dirty="0"/>
            </a:br>
            <a:r>
              <a:rPr lang="sv-SE" sz="2000" b="0" i="1" dirty="0"/>
              <a:t>vad innebär det att någon är känslomässigt närvarande?</a:t>
            </a:r>
          </a:p>
          <a:p>
            <a:pPr marL="0" indent="0">
              <a:spcAft>
                <a:spcPts val="600"/>
              </a:spcAft>
              <a:buNone/>
            </a:pPr>
            <a:endParaRPr lang="sv-SE" sz="2000" b="0" i="1" dirty="0"/>
          </a:p>
          <a:p>
            <a:pPr marL="0" indent="0">
              <a:spcAft>
                <a:spcPts val="600"/>
              </a:spcAft>
              <a:buNone/>
            </a:pPr>
            <a:endParaRPr lang="sv-SE" sz="1600" b="0" i="1" dirty="0"/>
          </a:p>
          <a:p>
            <a:pPr marL="0" indent="0">
              <a:spcAft>
                <a:spcPts val="600"/>
              </a:spcAft>
              <a:buNone/>
            </a:pPr>
            <a:endParaRPr lang="sv-SE" sz="1600" b="0" dirty="0"/>
          </a:p>
        </p:txBody>
      </p:sp>
      <p:sp>
        <p:nvSpPr>
          <p:cNvPr id="2" name="Platshållare för bildnummer 1"/>
          <p:cNvSpPr>
            <a:spLocks noGrp="1"/>
          </p:cNvSpPr>
          <p:nvPr>
            <p:ph type="sldNum" sz="quarter" idx="12"/>
          </p:nvPr>
        </p:nvSpPr>
        <p:spPr/>
        <p:txBody>
          <a:bodyPr/>
          <a:lstStyle/>
          <a:p>
            <a:fld id="{F3A1DABF-CD59-47A1-8187-10F3203EF599}" type="slidenum">
              <a:rPr lang="sv-SE" smtClean="0"/>
              <a:t>16</a:t>
            </a:fld>
            <a:endParaRPr lang="sv-SE"/>
          </a:p>
        </p:txBody>
      </p:sp>
    </p:spTree>
    <p:extLst>
      <p:ext uri="{BB962C8B-B14F-4D97-AF65-F5344CB8AC3E}">
        <p14:creationId xmlns:p14="http://schemas.microsoft.com/office/powerpoint/2010/main" val="343001980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tshållare för sidfot 2"/>
          <p:cNvSpPr>
            <a:spLocks noGrp="1"/>
          </p:cNvSpPr>
          <p:nvPr>
            <p:ph type="ftr" sz="quarter" idx="11"/>
          </p:nvPr>
        </p:nvSpPr>
        <p:spPr/>
        <p:txBody>
          <a:bodyPr/>
          <a:lstStyle/>
          <a:p>
            <a:r>
              <a:rPr lang="sv-SE"/>
              <a:t>Utforma uppdrag placering</a:t>
            </a:r>
          </a:p>
        </p:txBody>
      </p:sp>
      <p:sp>
        <p:nvSpPr>
          <p:cNvPr id="4" name="Platshållare för innehåll 3"/>
          <p:cNvSpPr>
            <a:spLocks noGrp="1"/>
          </p:cNvSpPr>
          <p:nvPr>
            <p:ph sz="quarter" idx="13"/>
          </p:nvPr>
        </p:nvSpPr>
        <p:spPr/>
        <p:txBody>
          <a:bodyPr/>
          <a:lstStyle/>
          <a:p>
            <a:pPr marL="0" indent="0">
              <a:buNone/>
            </a:pPr>
            <a:r>
              <a:rPr lang="sv-SE" dirty="0"/>
              <a:t>2. Att Kalle har en trygg och stabil tillvaro att utvecklas i.</a:t>
            </a:r>
          </a:p>
          <a:p>
            <a:pPr marL="0" indent="0">
              <a:spcAft>
                <a:spcPts val="0"/>
              </a:spcAft>
              <a:buNone/>
            </a:pPr>
            <a:r>
              <a:rPr lang="sv-SE" sz="2000" b="0" i="1" u="sng" dirty="0"/>
              <a:t>Kommentar:</a:t>
            </a:r>
          </a:p>
          <a:p>
            <a:pPr marL="0" indent="0">
              <a:spcAft>
                <a:spcPts val="600"/>
              </a:spcAft>
              <a:buNone/>
            </a:pPr>
            <a:r>
              <a:rPr lang="sv-SE" sz="2000" b="0" i="1" dirty="0"/>
              <a:t>En vag formulering kan göra det svårt att avgöra </a:t>
            </a:r>
            <a:br>
              <a:rPr lang="sv-SE" sz="2000" b="0" i="1" dirty="0"/>
            </a:br>
            <a:r>
              <a:rPr lang="sv-SE" sz="2000" b="0" i="1" dirty="0"/>
              <a:t>om målet är uppfyllt. Vad innebär det att Kalle har </a:t>
            </a:r>
            <a:br>
              <a:rPr lang="sv-SE" sz="2000" b="0" i="1" dirty="0"/>
            </a:br>
            <a:r>
              <a:rPr lang="sv-SE" sz="2000" b="0" i="1" dirty="0"/>
              <a:t>en trygg och stabil tillvaro att utvecklas i? </a:t>
            </a:r>
          </a:p>
          <a:p>
            <a:pPr marL="0" indent="0">
              <a:spcAft>
                <a:spcPts val="600"/>
              </a:spcAft>
              <a:buNone/>
            </a:pPr>
            <a:endParaRPr lang="sv-SE" sz="2000" b="0" i="1" dirty="0"/>
          </a:p>
          <a:p>
            <a:pPr marL="0" indent="0">
              <a:spcAft>
                <a:spcPts val="600"/>
              </a:spcAft>
              <a:buNone/>
            </a:pPr>
            <a:endParaRPr lang="sv-SE" sz="1600" b="0" dirty="0"/>
          </a:p>
        </p:txBody>
      </p:sp>
      <p:sp>
        <p:nvSpPr>
          <p:cNvPr id="2" name="Platshållare för bildnummer 1"/>
          <p:cNvSpPr>
            <a:spLocks noGrp="1"/>
          </p:cNvSpPr>
          <p:nvPr>
            <p:ph type="sldNum" sz="quarter" idx="12"/>
          </p:nvPr>
        </p:nvSpPr>
        <p:spPr/>
        <p:txBody>
          <a:bodyPr/>
          <a:lstStyle/>
          <a:p>
            <a:fld id="{F3A1DABF-CD59-47A1-8187-10F3203EF599}" type="slidenum">
              <a:rPr lang="sv-SE" smtClean="0"/>
              <a:t>17</a:t>
            </a:fld>
            <a:endParaRPr lang="sv-SE"/>
          </a:p>
        </p:txBody>
      </p:sp>
    </p:spTree>
    <p:extLst>
      <p:ext uri="{BB962C8B-B14F-4D97-AF65-F5344CB8AC3E}">
        <p14:creationId xmlns:p14="http://schemas.microsoft.com/office/powerpoint/2010/main" val="178990802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tshållare för sidfot 2"/>
          <p:cNvSpPr>
            <a:spLocks noGrp="1"/>
          </p:cNvSpPr>
          <p:nvPr>
            <p:ph type="ftr" sz="quarter" idx="11"/>
          </p:nvPr>
        </p:nvSpPr>
        <p:spPr/>
        <p:txBody>
          <a:bodyPr/>
          <a:lstStyle/>
          <a:p>
            <a:r>
              <a:rPr lang="sv-SE"/>
              <a:t>Utforma uppdrag placering</a:t>
            </a:r>
          </a:p>
        </p:txBody>
      </p:sp>
      <p:sp>
        <p:nvSpPr>
          <p:cNvPr id="4" name="Platshållare för innehåll 3"/>
          <p:cNvSpPr>
            <a:spLocks noGrp="1"/>
          </p:cNvSpPr>
          <p:nvPr>
            <p:ph sz="quarter" idx="13"/>
          </p:nvPr>
        </p:nvSpPr>
        <p:spPr/>
        <p:txBody>
          <a:bodyPr/>
          <a:lstStyle/>
          <a:p>
            <a:pPr marL="0" indent="0">
              <a:buNone/>
            </a:pPr>
            <a:r>
              <a:rPr lang="sv-SE" dirty="0"/>
              <a:t>3. Att Kalle får bygga relationer till sina föräldrar på ett strukturerat sätt där socialtjänsten har insyn och kan göra fortsatta bedömningar. </a:t>
            </a:r>
          </a:p>
          <a:p>
            <a:pPr marL="0" indent="0">
              <a:spcAft>
                <a:spcPts val="0"/>
              </a:spcAft>
              <a:buNone/>
            </a:pPr>
            <a:r>
              <a:rPr lang="sv-SE" sz="1600" b="0" i="1" u="sng" dirty="0"/>
              <a:t>Kommentar:</a:t>
            </a:r>
          </a:p>
          <a:p>
            <a:pPr marL="0" indent="0">
              <a:spcAft>
                <a:spcPts val="600"/>
              </a:spcAft>
              <a:buNone/>
            </a:pPr>
            <a:r>
              <a:rPr lang="sv-SE" sz="1600" b="0" i="1" dirty="0"/>
              <a:t>Formuleringen kan göra det svårt att avgöra om målet är uppfyllt. </a:t>
            </a:r>
            <a:br>
              <a:rPr lang="sv-SE" sz="1600" b="0" i="1" dirty="0"/>
            </a:br>
            <a:r>
              <a:rPr lang="sv-SE" sz="1600" b="0" i="1" dirty="0"/>
              <a:t>Det beror dels på att det finns uttryck som är öppna för tolkning. Vad </a:t>
            </a:r>
            <a:br>
              <a:rPr lang="sv-SE" sz="1600" b="0" i="1" dirty="0"/>
            </a:br>
            <a:r>
              <a:rPr lang="sv-SE" sz="1600" b="0" i="1" dirty="0"/>
              <a:t>innebär det att bygga en relation, och att det sker på ett strukturerat sätt? </a:t>
            </a:r>
          </a:p>
          <a:p>
            <a:pPr marL="0" indent="0">
              <a:spcAft>
                <a:spcPts val="600"/>
              </a:spcAft>
              <a:buNone/>
            </a:pPr>
            <a:r>
              <a:rPr lang="sv-SE" sz="1600" b="0" i="1" dirty="0"/>
              <a:t>Det kan också behöva förtydligas på vilket sätt socialtjänsten behöver </a:t>
            </a:r>
            <a:br>
              <a:rPr lang="sv-SE" sz="1600" b="0" i="1" dirty="0"/>
            </a:br>
            <a:r>
              <a:rPr lang="sv-SE" sz="1600" b="0" i="1" dirty="0"/>
              <a:t>ha insyn för att kunna göra fortsatta bedömningar.</a:t>
            </a:r>
          </a:p>
          <a:p>
            <a:pPr marL="0" indent="0">
              <a:spcAft>
                <a:spcPts val="600"/>
              </a:spcAft>
              <a:buNone/>
            </a:pPr>
            <a:endParaRPr lang="sv-SE" sz="1600" b="0" dirty="0"/>
          </a:p>
        </p:txBody>
      </p:sp>
      <p:sp>
        <p:nvSpPr>
          <p:cNvPr id="2" name="Platshållare för bildnummer 1"/>
          <p:cNvSpPr>
            <a:spLocks noGrp="1"/>
          </p:cNvSpPr>
          <p:nvPr>
            <p:ph type="sldNum" sz="quarter" idx="12"/>
          </p:nvPr>
        </p:nvSpPr>
        <p:spPr/>
        <p:txBody>
          <a:bodyPr/>
          <a:lstStyle/>
          <a:p>
            <a:fld id="{F3A1DABF-CD59-47A1-8187-10F3203EF599}" type="slidenum">
              <a:rPr lang="sv-SE" smtClean="0"/>
              <a:t>18</a:t>
            </a:fld>
            <a:endParaRPr lang="sv-SE"/>
          </a:p>
        </p:txBody>
      </p:sp>
    </p:spTree>
    <p:extLst>
      <p:ext uri="{BB962C8B-B14F-4D97-AF65-F5344CB8AC3E}">
        <p14:creationId xmlns:p14="http://schemas.microsoft.com/office/powerpoint/2010/main" val="66026533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tshållare för sidfot 2"/>
          <p:cNvSpPr>
            <a:spLocks noGrp="1"/>
          </p:cNvSpPr>
          <p:nvPr>
            <p:ph type="ftr" sz="quarter" idx="11"/>
          </p:nvPr>
        </p:nvSpPr>
        <p:spPr/>
        <p:txBody>
          <a:bodyPr/>
          <a:lstStyle/>
          <a:p>
            <a:r>
              <a:rPr lang="sv-SE"/>
              <a:t>Utforma uppdrag placering</a:t>
            </a:r>
          </a:p>
        </p:txBody>
      </p:sp>
      <p:sp>
        <p:nvSpPr>
          <p:cNvPr id="4" name="Platshållare för innehåll 3"/>
          <p:cNvSpPr>
            <a:spLocks noGrp="1"/>
          </p:cNvSpPr>
          <p:nvPr>
            <p:ph sz="quarter" idx="13"/>
          </p:nvPr>
        </p:nvSpPr>
        <p:spPr/>
        <p:txBody>
          <a:bodyPr/>
          <a:lstStyle/>
          <a:p>
            <a:pPr marL="0" indent="0">
              <a:buNone/>
            </a:pPr>
            <a:r>
              <a:rPr lang="sv-SE" dirty="0"/>
              <a:t>4. Kalles föräldrar är drogfria.</a:t>
            </a:r>
          </a:p>
          <a:p>
            <a:pPr marL="0" indent="0">
              <a:spcAft>
                <a:spcPts val="0"/>
              </a:spcAft>
              <a:buNone/>
            </a:pPr>
            <a:r>
              <a:rPr lang="sv-SE" sz="2000" b="0" i="1" u="sng" dirty="0"/>
              <a:t>Kommentar:</a:t>
            </a:r>
          </a:p>
          <a:p>
            <a:pPr marL="0" indent="0">
              <a:spcAft>
                <a:spcPts val="600"/>
              </a:spcAft>
              <a:buNone/>
            </a:pPr>
            <a:r>
              <a:rPr lang="sv-SE" sz="2000" b="0" i="1" dirty="0"/>
              <a:t>Formuleringen fokuserar mer på föräldrarna än på </a:t>
            </a:r>
            <a:br>
              <a:rPr lang="sv-SE" sz="2000" b="0" i="1" dirty="0"/>
            </a:br>
            <a:r>
              <a:rPr lang="sv-SE" sz="2000" b="0" i="1" dirty="0"/>
              <a:t>Kalles behov. Vad skulle det till exempel innebära </a:t>
            </a:r>
            <a:br>
              <a:rPr lang="sv-SE" sz="2000" b="0" i="1" dirty="0"/>
            </a:br>
            <a:r>
              <a:rPr lang="sv-SE" sz="2000" b="0" i="1" dirty="0"/>
              <a:t>för Kalle om hans föräldrar är drogfria?  </a:t>
            </a:r>
          </a:p>
          <a:p>
            <a:pPr marL="0" indent="0">
              <a:buNone/>
            </a:pPr>
            <a:endParaRPr lang="sv-SE" sz="2000" b="0" dirty="0"/>
          </a:p>
        </p:txBody>
      </p:sp>
      <p:sp>
        <p:nvSpPr>
          <p:cNvPr id="2" name="Platshållare för bildnummer 1"/>
          <p:cNvSpPr>
            <a:spLocks noGrp="1"/>
          </p:cNvSpPr>
          <p:nvPr>
            <p:ph type="sldNum" sz="quarter" idx="12"/>
          </p:nvPr>
        </p:nvSpPr>
        <p:spPr/>
        <p:txBody>
          <a:bodyPr/>
          <a:lstStyle/>
          <a:p>
            <a:fld id="{F3A1DABF-CD59-47A1-8187-10F3203EF599}" type="slidenum">
              <a:rPr lang="sv-SE" smtClean="0"/>
              <a:t>19</a:t>
            </a:fld>
            <a:endParaRPr lang="sv-SE"/>
          </a:p>
        </p:txBody>
      </p:sp>
    </p:spTree>
    <p:extLst>
      <p:ext uri="{BB962C8B-B14F-4D97-AF65-F5344CB8AC3E}">
        <p14:creationId xmlns:p14="http://schemas.microsoft.com/office/powerpoint/2010/main" val="105586711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Rubrik 1"/>
          <p:cNvSpPr>
            <a:spLocks noGrp="1"/>
          </p:cNvSpPr>
          <p:nvPr>
            <p:ph type="title"/>
          </p:nvPr>
        </p:nvSpPr>
        <p:spPr>
          <a:xfrm>
            <a:off x="803844" y="686594"/>
            <a:ext cx="7101906" cy="1296144"/>
          </a:xfrm>
        </p:spPr>
        <p:txBody>
          <a:bodyPr/>
          <a:lstStyle/>
          <a:p>
            <a:r>
              <a:rPr lang="sv-SE" dirty="0"/>
              <a:t>Innehåll och ungefärlig tidsåtgång</a:t>
            </a:r>
          </a:p>
        </p:txBody>
      </p:sp>
      <p:sp>
        <p:nvSpPr>
          <p:cNvPr id="3" name="Platshållare för sidfot 2"/>
          <p:cNvSpPr>
            <a:spLocks noGrp="1"/>
          </p:cNvSpPr>
          <p:nvPr>
            <p:ph type="ftr" sz="quarter" idx="11"/>
          </p:nvPr>
        </p:nvSpPr>
        <p:spPr/>
        <p:txBody>
          <a:bodyPr/>
          <a:lstStyle/>
          <a:p>
            <a:r>
              <a:rPr lang="sv-SE"/>
              <a:t>Utforma uppdrag placering</a:t>
            </a:r>
          </a:p>
        </p:txBody>
      </p:sp>
      <p:sp>
        <p:nvSpPr>
          <p:cNvPr id="5" name="Platshållare för innehåll 4"/>
          <p:cNvSpPr>
            <a:spLocks noGrp="1"/>
          </p:cNvSpPr>
          <p:nvPr>
            <p:ph sz="quarter" idx="13"/>
          </p:nvPr>
        </p:nvSpPr>
        <p:spPr/>
        <p:txBody>
          <a:bodyPr/>
          <a:lstStyle/>
          <a:p>
            <a:r>
              <a:rPr lang="sv-SE" sz="2400" dirty="0"/>
              <a:t>Varför ta fram mål? </a:t>
            </a:r>
            <a:r>
              <a:rPr lang="sv-SE" sz="2000" b="0" dirty="0"/>
              <a:t>(30 minuter)</a:t>
            </a:r>
          </a:p>
          <a:p>
            <a:r>
              <a:rPr lang="sv-SE" sz="2400" dirty="0"/>
              <a:t>Utforska målformuleringar </a:t>
            </a:r>
            <a:r>
              <a:rPr lang="sv-SE" sz="2000" b="0" dirty="0"/>
              <a:t>(60 minuter)</a:t>
            </a:r>
          </a:p>
          <a:p>
            <a:r>
              <a:rPr lang="sv-SE" sz="2400" dirty="0"/>
              <a:t>Uppföljningsbara mål </a:t>
            </a:r>
            <a:r>
              <a:rPr lang="sv-SE" sz="2000" b="0" dirty="0"/>
              <a:t>(50 minuter)</a:t>
            </a:r>
          </a:p>
          <a:p>
            <a:r>
              <a:rPr lang="sv-SE" sz="2400" dirty="0"/>
              <a:t>Utforska mål i eget ärende </a:t>
            </a:r>
            <a:r>
              <a:rPr lang="sv-SE" sz="2000" b="0" dirty="0"/>
              <a:t>(60 minuter)</a:t>
            </a:r>
          </a:p>
          <a:p>
            <a:r>
              <a:rPr lang="sv-SE" sz="2400" dirty="0"/>
              <a:t>Formulera mål </a:t>
            </a:r>
            <a:r>
              <a:rPr lang="sv-SE" sz="2000" b="0" dirty="0"/>
              <a:t>(40 minuter)</a:t>
            </a:r>
            <a:br>
              <a:rPr lang="sv-SE" sz="2800" dirty="0"/>
            </a:br>
            <a:br>
              <a:rPr lang="sv-SE" sz="2800" dirty="0"/>
            </a:br>
            <a:br>
              <a:rPr lang="sv-SE" sz="2800" b="0" dirty="0"/>
            </a:br>
            <a:endParaRPr lang="sv-SE" b="0" dirty="0"/>
          </a:p>
        </p:txBody>
      </p:sp>
      <p:sp>
        <p:nvSpPr>
          <p:cNvPr id="4" name="Platshållare för bildnummer 3"/>
          <p:cNvSpPr>
            <a:spLocks noGrp="1"/>
          </p:cNvSpPr>
          <p:nvPr>
            <p:ph type="sldNum" sz="quarter" idx="12"/>
          </p:nvPr>
        </p:nvSpPr>
        <p:spPr/>
        <p:txBody>
          <a:bodyPr/>
          <a:lstStyle/>
          <a:p>
            <a:fld id="{F3A1DABF-CD59-47A1-8187-10F3203EF599}" type="slidenum">
              <a:rPr lang="sv-SE" smtClean="0"/>
              <a:t>2</a:t>
            </a:fld>
            <a:endParaRPr lang="sv-SE"/>
          </a:p>
        </p:txBody>
      </p:sp>
    </p:spTree>
    <p:extLst>
      <p:ext uri="{BB962C8B-B14F-4D97-AF65-F5344CB8AC3E}">
        <p14:creationId xmlns:p14="http://schemas.microsoft.com/office/powerpoint/2010/main" val="256683758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tshållare för sidfot 2"/>
          <p:cNvSpPr>
            <a:spLocks noGrp="1"/>
          </p:cNvSpPr>
          <p:nvPr>
            <p:ph type="ftr" sz="quarter" idx="11"/>
          </p:nvPr>
        </p:nvSpPr>
        <p:spPr/>
        <p:txBody>
          <a:bodyPr/>
          <a:lstStyle/>
          <a:p>
            <a:r>
              <a:rPr lang="sv-SE"/>
              <a:t>Utforma uppdrag placering</a:t>
            </a:r>
          </a:p>
        </p:txBody>
      </p:sp>
      <p:sp>
        <p:nvSpPr>
          <p:cNvPr id="4" name="Platshållare för innehåll 3"/>
          <p:cNvSpPr>
            <a:spLocks noGrp="1"/>
          </p:cNvSpPr>
          <p:nvPr>
            <p:ph sz="quarter" idx="13"/>
          </p:nvPr>
        </p:nvSpPr>
        <p:spPr/>
        <p:txBody>
          <a:bodyPr/>
          <a:lstStyle/>
          <a:p>
            <a:pPr marL="0" indent="0">
              <a:buNone/>
            </a:pPr>
            <a:r>
              <a:rPr lang="sv-SE" dirty="0"/>
              <a:t>5. Kalle får för honom positiva </a:t>
            </a:r>
            <a:br>
              <a:rPr lang="sv-SE" dirty="0"/>
            </a:br>
            <a:r>
              <a:rPr lang="sv-SE" dirty="0"/>
              <a:t>relationer i sitt nätverk.</a:t>
            </a:r>
          </a:p>
          <a:p>
            <a:pPr marL="0" indent="0">
              <a:spcAft>
                <a:spcPts val="0"/>
              </a:spcAft>
              <a:buNone/>
            </a:pPr>
            <a:r>
              <a:rPr lang="sv-SE" sz="2000" b="0" i="1" u="sng" dirty="0"/>
              <a:t>Kommentar:</a:t>
            </a:r>
          </a:p>
          <a:p>
            <a:pPr marL="0" indent="0">
              <a:spcAft>
                <a:spcPts val="600"/>
              </a:spcAft>
              <a:buNone/>
            </a:pPr>
            <a:r>
              <a:rPr lang="sv-SE" sz="2000" b="0" i="1" dirty="0"/>
              <a:t>En vag formulering kan göra det svårt att avgöra </a:t>
            </a:r>
            <a:br>
              <a:rPr lang="sv-SE" sz="2000" b="0" i="1" dirty="0"/>
            </a:br>
            <a:r>
              <a:rPr lang="sv-SE" sz="2000" b="0" i="1" dirty="0"/>
              <a:t>om målet är uppfyllt. Vad innebär positiva relationer? </a:t>
            </a:r>
          </a:p>
          <a:p>
            <a:pPr marL="0" indent="0">
              <a:buNone/>
            </a:pPr>
            <a:endParaRPr lang="sv-SE" sz="1600" b="0" dirty="0"/>
          </a:p>
        </p:txBody>
      </p:sp>
      <p:sp>
        <p:nvSpPr>
          <p:cNvPr id="2" name="Platshållare för bildnummer 1"/>
          <p:cNvSpPr>
            <a:spLocks noGrp="1"/>
          </p:cNvSpPr>
          <p:nvPr>
            <p:ph type="sldNum" sz="quarter" idx="12"/>
          </p:nvPr>
        </p:nvSpPr>
        <p:spPr/>
        <p:txBody>
          <a:bodyPr/>
          <a:lstStyle/>
          <a:p>
            <a:fld id="{F3A1DABF-CD59-47A1-8187-10F3203EF599}" type="slidenum">
              <a:rPr lang="sv-SE" smtClean="0"/>
              <a:t>20</a:t>
            </a:fld>
            <a:endParaRPr lang="sv-SE"/>
          </a:p>
        </p:txBody>
      </p:sp>
    </p:spTree>
    <p:extLst>
      <p:ext uri="{BB962C8B-B14F-4D97-AF65-F5344CB8AC3E}">
        <p14:creationId xmlns:p14="http://schemas.microsoft.com/office/powerpoint/2010/main" val="159900353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tshållare för sidfot 2"/>
          <p:cNvSpPr>
            <a:spLocks noGrp="1"/>
          </p:cNvSpPr>
          <p:nvPr>
            <p:ph type="ftr" sz="quarter" idx="11"/>
          </p:nvPr>
        </p:nvSpPr>
        <p:spPr/>
        <p:txBody>
          <a:bodyPr/>
          <a:lstStyle/>
          <a:p>
            <a:r>
              <a:rPr lang="sv-SE"/>
              <a:t>Utforma uppdrag placering</a:t>
            </a:r>
          </a:p>
        </p:txBody>
      </p:sp>
      <p:sp>
        <p:nvSpPr>
          <p:cNvPr id="4" name="Platshållare för innehåll 3"/>
          <p:cNvSpPr>
            <a:spLocks noGrp="1"/>
          </p:cNvSpPr>
          <p:nvPr>
            <p:ph sz="quarter" idx="13"/>
          </p:nvPr>
        </p:nvSpPr>
        <p:spPr/>
        <p:txBody>
          <a:bodyPr/>
          <a:lstStyle/>
          <a:p>
            <a:pPr marL="0" indent="0">
              <a:buNone/>
            </a:pPr>
            <a:r>
              <a:rPr lang="sv-SE" dirty="0"/>
              <a:t>6. Att Kalle har en omsorgsperson </a:t>
            </a:r>
            <a:br>
              <a:rPr lang="sv-SE" dirty="0"/>
            </a:br>
            <a:r>
              <a:rPr lang="sv-SE" dirty="0"/>
              <a:t>som är förutsägbar.</a:t>
            </a:r>
          </a:p>
          <a:p>
            <a:pPr marL="0" indent="0">
              <a:spcAft>
                <a:spcPts val="0"/>
              </a:spcAft>
              <a:buNone/>
            </a:pPr>
            <a:r>
              <a:rPr lang="sv-SE" sz="1600" b="0" i="1" u="sng" dirty="0"/>
              <a:t>Kommentar:</a:t>
            </a:r>
          </a:p>
          <a:p>
            <a:pPr marL="0" indent="0">
              <a:spcAft>
                <a:spcPts val="600"/>
              </a:spcAft>
              <a:buNone/>
            </a:pPr>
            <a:r>
              <a:rPr lang="sv-SE" sz="1600" b="0" i="1" dirty="0"/>
              <a:t>Formuleringen kan göra det svårt att avgöra om målet är uppfyllt. </a:t>
            </a:r>
            <a:br>
              <a:rPr lang="sv-SE" sz="1600" b="0" i="1" dirty="0"/>
            </a:br>
            <a:r>
              <a:rPr lang="sv-SE" sz="1600" b="0" i="1" dirty="0"/>
              <a:t>Dels på grund av uttryck som är öppna för tolkning. Hur är någon </a:t>
            </a:r>
            <a:br>
              <a:rPr lang="sv-SE" sz="1600" b="0" i="1" dirty="0"/>
            </a:br>
            <a:r>
              <a:rPr lang="sv-SE" sz="1600" b="0" i="1" dirty="0"/>
              <a:t>som är förutsägbar? Och vad innebär ”omsorgsperson”? Menar </a:t>
            </a:r>
            <a:br>
              <a:rPr lang="sv-SE" sz="1600" b="0" i="1" dirty="0"/>
            </a:br>
            <a:r>
              <a:rPr lang="sv-SE" sz="1600" b="0" i="1" dirty="0"/>
              <a:t>skribenten exempelvis en familjehemsförälder, och vad skulle det </a:t>
            </a:r>
            <a:br>
              <a:rPr lang="sv-SE" sz="1600" b="0" i="1" dirty="0"/>
            </a:br>
            <a:r>
              <a:rPr lang="sv-SE" sz="1600" b="0" i="1" dirty="0"/>
              <a:t>kunna göra för skillnad?  </a:t>
            </a:r>
          </a:p>
          <a:p>
            <a:pPr marL="0" indent="0">
              <a:spcAft>
                <a:spcPts val="600"/>
              </a:spcAft>
              <a:buNone/>
            </a:pPr>
            <a:r>
              <a:rPr lang="sv-SE" sz="1600" b="0" i="1" dirty="0"/>
              <a:t>Målet skulle också kunna fokusera tydligare på Kalles behov </a:t>
            </a:r>
            <a:br>
              <a:rPr lang="sv-SE" sz="1600" b="0" i="1" dirty="0"/>
            </a:br>
            <a:r>
              <a:rPr lang="sv-SE" sz="1600" b="0" i="1" dirty="0"/>
              <a:t>genom att beskriva av hur det skulle påverka Kalle att ha en </a:t>
            </a:r>
            <a:br>
              <a:rPr lang="sv-SE" sz="1600" b="0" i="1" dirty="0"/>
            </a:br>
            <a:r>
              <a:rPr lang="sv-SE" sz="1600" b="0" i="1" dirty="0"/>
              <a:t>omsorgsperson som är förutsägbar. </a:t>
            </a:r>
          </a:p>
          <a:p>
            <a:pPr marL="0" indent="0">
              <a:buNone/>
            </a:pPr>
            <a:endParaRPr lang="sv-SE" sz="1600" b="0" dirty="0"/>
          </a:p>
        </p:txBody>
      </p:sp>
      <p:sp>
        <p:nvSpPr>
          <p:cNvPr id="2" name="Platshållare för bildnummer 1"/>
          <p:cNvSpPr>
            <a:spLocks noGrp="1"/>
          </p:cNvSpPr>
          <p:nvPr>
            <p:ph type="sldNum" sz="quarter" idx="12"/>
          </p:nvPr>
        </p:nvSpPr>
        <p:spPr/>
        <p:txBody>
          <a:bodyPr/>
          <a:lstStyle/>
          <a:p>
            <a:fld id="{F3A1DABF-CD59-47A1-8187-10F3203EF599}" type="slidenum">
              <a:rPr lang="sv-SE" smtClean="0"/>
              <a:t>21</a:t>
            </a:fld>
            <a:endParaRPr lang="sv-SE"/>
          </a:p>
        </p:txBody>
      </p:sp>
    </p:spTree>
    <p:extLst>
      <p:ext uri="{BB962C8B-B14F-4D97-AF65-F5344CB8AC3E}">
        <p14:creationId xmlns:p14="http://schemas.microsoft.com/office/powerpoint/2010/main" val="340719908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49F74FA0-EA3E-4FEB-8689-15A082610E45}"/>
              </a:ext>
            </a:extLst>
          </p:cNvPr>
          <p:cNvSpPr>
            <a:spLocks noGrp="1"/>
          </p:cNvSpPr>
          <p:nvPr>
            <p:ph type="title"/>
          </p:nvPr>
        </p:nvSpPr>
        <p:spPr/>
        <p:txBody>
          <a:bodyPr/>
          <a:lstStyle/>
          <a:p>
            <a:r>
              <a:rPr lang="sv-SE" dirty="0"/>
              <a:t>Sammanfatta gemensamt </a:t>
            </a:r>
            <a:br>
              <a:rPr lang="sv-SE" dirty="0"/>
            </a:br>
            <a:r>
              <a:rPr lang="sv-SE" b="0" dirty="0"/>
              <a:t>(10 minuter)</a:t>
            </a:r>
          </a:p>
        </p:txBody>
      </p:sp>
      <p:sp>
        <p:nvSpPr>
          <p:cNvPr id="3" name="Platshållare för innehåll 2"/>
          <p:cNvSpPr>
            <a:spLocks noGrp="1"/>
          </p:cNvSpPr>
          <p:nvPr>
            <p:ph sz="quarter" idx="13"/>
          </p:nvPr>
        </p:nvSpPr>
        <p:spPr/>
        <p:txBody>
          <a:bodyPr/>
          <a:lstStyle/>
          <a:p>
            <a:pPr>
              <a:buFont typeface="Arial" panose="020B0604020202020204" pitchFamily="34" charset="0"/>
              <a:buChar char="•"/>
            </a:pPr>
            <a:r>
              <a:rPr lang="sv-SE" b="0" dirty="0"/>
              <a:t>Vad tänker ni nu om målen i denna övning?</a:t>
            </a:r>
          </a:p>
          <a:p>
            <a:pPr>
              <a:buFont typeface="Arial" panose="020B0604020202020204" pitchFamily="34" charset="0"/>
              <a:buChar char="•"/>
            </a:pPr>
            <a:r>
              <a:rPr lang="sv-SE" b="0" dirty="0"/>
              <a:t>Vilka slutsatser drar vi? </a:t>
            </a:r>
          </a:p>
          <a:p>
            <a:pPr marL="0" indent="0">
              <a:buNone/>
            </a:pPr>
            <a:endParaRPr lang="sv-SE" sz="2800" dirty="0"/>
          </a:p>
        </p:txBody>
      </p:sp>
      <p:sp>
        <p:nvSpPr>
          <p:cNvPr id="4" name="Platshållare för sidfot 3"/>
          <p:cNvSpPr>
            <a:spLocks noGrp="1"/>
          </p:cNvSpPr>
          <p:nvPr>
            <p:ph type="ftr" sz="quarter" idx="11"/>
          </p:nvPr>
        </p:nvSpPr>
        <p:spPr/>
        <p:txBody>
          <a:bodyPr/>
          <a:lstStyle/>
          <a:p>
            <a:r>
              <a:rPr lang="sv-SE"/>
              <a:t>Utforma uppdrag placering</a:t>
            </a:r>
          </a:p>
        </p:txBody>
      </p:sp>
      <p:pic>
        <p:nvPicPr>
          <p:cNvPr id="8" name="Bildobjekt 7"/>
          <p:cNvPicPr>
            <a:picLocks noChangeAspect="1"/>
          </p:cNvPicPr>
          <p:nvPr/>
        </p:nvPicPr>
        <p:blipFill rotWithShape="1">
          <a:blip r:embed="rId2">
            <a:extLst>
              <a:ext uri="{28A0092B-C50C-407E-A947-70E740481C1C}">
                <a14:useLocalDpi xmlns:a14="http://schemas.microsoft.com/office/drawing/2010/main" val="0"/>
              </a:ext>
            </a:extLst>
          </a:blip>
          <a:srcRect l="4600" r="4389" b="2926"/>
          <a:stretch/>
        </p:blipFill>
        <p:spPr>
          <a:xfrm>
            <a:off x="7442616" y="612144"/>
            <a:ext cx="1002003" cy="1010494"/>
          </a:xfrm>
          <a:prstGeom prst="ellipse">
            <a:avLst/>
          </a:prstGeom>
        </p:spPr>
      </p:pic>
      <p:sp>
        <p:nvSpPr>
          <p:cNvPr id="5" name="Platshållare för bildnummer 4"/>
          <p:cNvSpPr>
            <a:spLocks noGrp="1"/>
          </p:cNvSpPr>
          <p:nvPr>
            <p:ph type="sldNum" sz="quarter" idx="12"/>
          </p:nvPr>
        </p:nvSpPr>
        <p:spPr/>
        <p:txBody>
          <a:bodyPr/>
          <a:lstStyle/>
          <a:p>
            <a:fld id="{F3A1DABF-CD59-47A1-8187-10F3203EF599}" type="slidenum">
              <a:rPr lang="sv-SE" smtClean="0"/>
              <a:t>22</a:t>
            </a:fld>
            <a:endParaRPr lang="sv-SE"/>
          </a:p>
        </p:txBody>
      </p:sp>
    </p:spTree>
    <p:extLst>
      <p:ext uri="{BB962C8B-B14F-4D97-AF65-F5344CB8AC3E}">
        <p14:creationId xmlns:p14="http://schemas.microsoft.com/office/powerpoint/2010/main" val="71938754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EF23BADC-D833-4FC3-BC1A-AECF1E241D0F}"/>
              </a:ext>
            </a:extLst>
          </p:cNvPr>
          <p:cNvSpPr>
            <a:spLocks noGrp="1"/>
          </p:cNvSpPr>
          <p:nvPr>
            <p:ph type="title"/>
          </p:nvPr>
        </p:nvSpPr>
        <p:spPr/>
        <p:txBody>
          <a:bodyPr/>
          <a:lstStyle/>
          <a:p>
            <a:r>
              <a:rPr lang="sv-SE" dirty="0"/>
              <a:t>Fundera enskilt </a:t>
            </a:r>
            <a:br>
              <a:rPr lang="sv-SE" dirty="0"/>
            </a:br>
            <a:r>
              <a:rPr lang="sv-SE" b="0" dirty="0"/>
              <a:t>(3 minuter)</a:t>
            </a:r>
          </a:p>
        </p:txBody>
      </p:sp>
      <p:sp>
        <p:nvSpPr>
          <p:cNvPr id="3" name="Platshållare för innehåll 2">
            <a:extLst>
              <a:ext uri="{FF2B5EF4-FFF2-40B4-BE49-F238E27FC236}">
                <a16:creationId xmlns:a16="http://schemas.microsoft.com/office/drawing/2014/main" id="{68E35ADA-BED3-4AA3-BAFE-AA9D1F0195D2}"/>
              </a:ext>
            </a:extLst>
          </p:cNvPr>
          <p:cNvSpPr>
            <a:spLocks noGrp="1"/>
          </p:cNvSpPr>
          <p:nvPr>
            <p:ph idx="1"/>
          </p:nvPr>
        </p:nvSpPr>
        <p:spPr/>
        <p:txBody>
          <a:bodyPr/>
          <a:lstStyle/>
          <a:p>
            <a:pPr marL="0" indent="0">
              <a:buNone/>
            </a:pPr>
            <a:r>
              <a:rPr lang="sv-SE" sz="2600" dirty="0"/>
              <a:t>Vad tar du med dig från diskussionen? </a:t>
            </a:r>
          </a:p>
          <a:p>
            <a:pPr marL="0" indent="0">
              <a:buNone/>
            </a:pPr>
            <a:r>
              <a:rPr lang="sv-SE" sz="2000" dirty="0"/>
              <a:t>Exempelvis:</a:t>
            </a:r>
          </a:p>
          <a:p>
            <a:pPr>
              <a:spcBef>
                <a:spcPts val="0"/>
              </a:spcBef>
            </a:pPr>
            <a:r>
              <a:rPr lang="sv-SE" sz="2000" b="0" dirty="0"/>
              <a:t>Något du har fått hjälp med.</a:t>
            </a:r>
          </a:p>
          <a:p>
            <a:pPr>
              <a:spcBef>
                <a:spcPts val="0"/>
              </a:spcBef>
            </a:pPr>
            <a:r>
              <a:rPr lang="sv-SE" sz="2000" b="0" dirty="0"/>
              <a:t>Eventuella ”aha-upplevelser”.</a:t>
            </a:r>
          </a:p>
          <a:p>
            <a:pPr>
              <a:spcBef>
                <a:spcPts val="0"/>
              </a:spcBef>
            </a:pPr>
            <a:r>
              <a:rPr lang="sv-SE" sz="2000" b="0" dirty="0"/>
              <a:t>Något du ska börja, sluta eller fortsätta göra. </a:t>
            </a:r>
          </a:p>
        </p:txBody>
      </p:sp>
      <p:sp>
        <p:nvSpPr>
          <p:cNvPr id="5" name="Platshållare för sidfot 4"/>
          <p:cNvSpPr>
            <a:spLocks noGrp="1"/>
          </p:cNvSpPr>
          <p:nvPr>
            <p:ph type="ftr" sz="quarter" idx="11"/>
          </p:nvPr>
        </p:nvSpPr>
        <p:spPr/>
        <p:txBody>
          <a:bodyPr/>
          <a:lstStyle/>
          <a:p>
            <a:r>
              <a:rPr lang="sv-SE"/>
              <a:t>Utforma uppdrag placering</a:t>
            </a:r>
          </a:p>
        </p:txBody>
      </p:sp>
      <p:pic>
        <p:nvPicPr>
          <p:cNvPr id="8" name="Bildobjekt 7"/>
          <p:cNvPicPr>
            <a:picLocks noChangeAspect="1"/>
          </p:cNvPicPr>
          <p:nvPr/>
        </p:nvPicPr>
        <p:blipFill>
          <a:blip r:embed="rId2" cstate="hqprint">
            <a:extLst>
              <a:ext uri="{28A0092B-C50C-407E-A947-70E740481C1C}">
                <a14:useLocalDpi xmlns:a14="http://schemas.microsoft.com/office/drawing/2010/main" val="0"/>
              </a:ext>
            </a:extLst>
          </a:blip>
          <a:stretch>
            <a:fillRect/>
          </a:stretch>
        </p:blipFill>
        <p:spPr>
          <a:xfrm>
            <a:off x="7313064" y="717972"/>
            <a:ext cx="1100911" cy="994449"/>
          </a:xfrm>
          <a:prstGeom prst="rect">
            <a:avLst/>
          </a:prstGeom>
        </p:spPr>
      </p:pic>
      <p:sp>
        <p:nvSpPr>
          <p:cNvPr id="4" name="Platshållare för bildnummer 3"/>
          <p:cNvSpPr>
            <a:spLocks noGrp="1"/>
          </p:cNvSpPr>
          <p:nvPr>
            <p:ph type="sldNum" sz="quarter" idx="12"/>
          </p:nvPr>
        </p:nvSpPr>
        <p:spPr/>
        <p:txBody>
          <a:bodyPr/>
          <a:lstStyle/>
          <a:p>
            <a:fld id="{3C85E78D-9BDB-402C-83E3-26573C1B9F9F}" type="slidenum">
              <a:rPr lang="sv-SE" smtClean="0"/>
              <a:t>23</a:t>
            </a:fld>
            <a:endParaRPr lang="sv-SE"/>
          </a:p>
        </p:txBody>
      </p:sp>
    </p:spTree>
    <p:extLst>
      <p:ext uri="{BB962C8B-B14F-4D97-AF65-F5344CB8AC3E}">
        <p14:creationId xmlns:p14="http://schemas.microsoft.com/office/powerpoint/2010/main" val="246556384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innehåll 1"/>
          <p:cNvSpPr>
            <a:spLocks noGrp="1"/>
          </p:cNvSpPr>
          <p:nvPr>
            <p:ph sz="quarter" idx="13"/>
          </p:nvPr>
        </p:nvSpPr>
        <p:spPr/>
        <p:txBody>
          <a:bodyPr/>
          <a:lstStyle/>
          <a:p>
            <a:pPr marL="0" indent="0">
              <a:buNone/>
            </a:pPr>
            <a:r>
              <a:rPr lang="sv-SE" sz="3400" dirty="0"/>
              <a:t>Läs mer:</a:t>
            </a:r>
          </a:p>
          <a:p>
            <a:r>
              <a:rPr lang="sv-SE" dirty="0"/>
              <a:t>Handläggning och dokumentation s. 347</a:t>
            </a:r>
          </a:p>
          <a:p>
            <a:r>
              <a:rPr lang="sv-SE" dirty="0"/>
              <a:t>Placerade barn och unga s. 132 </a:t>
            </a:r>
            <a:endParaRPr lang="sv-SE" dirty="0">
              <a:solidFill>
                <a:srgbClr val="FF0000"/>
              </a:solidFill>
            </a:endParaRPr>
          </a:p>
          <a:p>
            <a:pPr marL="0" indent="0">
              <a:buNone/>
            </a:pPr>
            <a:endParaRPr lang="sv-SE" dirty="0"/>
          </a:p>
        </p:txBody>
      </p:sp>
      <p:sp>
        <p:nvSpPr>
          <p:cNvPr id="4" name="Platshållare för sidfot 3"/>
          <p:cNvSpPr>
            <a:spLocks noGrp="1"/>
          </p:cNvSpPr>
          <p:nvPr>
            <p:ph type="ftr" sz="quarter" idx="11"/>
          </p:nvPr>
        </p:nvSpPr>
        <p:spPr/>
        <p:txBody>
          <a:bodyPr/>
          <a:lstStyle/>
          <a:p>
            <a:r>
              <a:rPr lang="sv-SE"/>
              <a:t>Utforma uppdrag placering</a:t>
            </a:r>
            <a:endParaRPr lang="sv-SE" dirty="0"/>
          </a:p>
        </p:txBody>
      </p:sp>
      <p:pic>
        <p:nvPicPr>
          <p:cNvPr id="6" name="Bildobjekt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268259" y="700051"/>
            <a:ext cx="1191333" cy="1083439"/>
          </a:xfrm>
          <a:prstGeom prst="rect">
            <a:avLst/>
          </a:prstGeom>
        </p:spPr>
      </p:pic>
      <p:sp>
        <p:nvSpPr>
          <p:cNvPr id="3" name="Platshållare för bildnummer 2"/>
          <p:cNvSpPr>
            <a:spLocks noGrp="1"/>
          </p:cNvSpPr>
          <p:nvPr>
            <p:ph type="sldNum" sz="quarter" idx="12"/>
          </p:nvPr>
        </p:nvSpPr>
        <p:spPr/>
        <p:txBody>
          <a:bodyPr/>
          <a:lstStyle/>
          <a:p>
            <a:fld id="{F3A1DABF-CD59-47A1-8187-10F3203EF599}" type="slidenum">
              <a:rPr lang="sv-SE" smtClean="0"/>
              <a:t>24</a:t>
            </a:fld>
            <a:endParaRPr lang="sv-SE"/>
          </a:p>
        </p:txBody>
      </p:sp>
    </p:spTree>
    <p:extLst>
      <p:ext uri="{BB962C8B-B14F-4D97-AF65-F5344CB8AC3E}">
        <p14:creationId xmlns:p14="http://schemas.microsoft.com/office/powerpoint/2010/main" val="268471454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 1"/>
          <p:cNvSpPr>
            <a:spLocks noGrp="1"/>
          </p:cNvSpPr>
          <p:nvPr>
            <p:ph type="pic" sz="quarter" idx="13"/>
          </p:nvPr>
        </p:nvSpPr>
        <p:spPr>
          <a:solidFill>
            <a:srgbClr val="3DB7E4"/>
          </a:solidFill>
        </p:spPr>
      </p:sp>
      <p:sp>
        <p:nvSpPr>
          <p:cNvPr id="3" name="Rubrik 2"/>
          <p:cNvSpPr>
            <a:spLocks noGrp="1"/>
          </p:cNvSpPr>
          <p:nvPr>
            <p:ph type="ctrTitle"/>
          </p:nvPr>
        </p:nvSpPr>
        <p:spPr/>
        <p:txBody>
          <a:bodyPr/>
          <a:lstStyle/>
          <a:p>
            <a:r>
              <a:rPr lang="sv-SE" sz="3600" dirty="0"/>
              <a:t>Uppföljningsbara mål</a:t>
            </a:r>
            <a:br>
              <a:rPr lang="sv-SE" sz="3600" dirty="0"/>
            </a:br>
            <a:r>
              <a:rPr lang="sv-SE" sz="3600" b="0" dirty="0"/>
              <a:t>(50 minuter)</a:t>
            </a:r>
          </a:p>
        </p:txBody>
      </p:sp>
    </p:spTree>
    <p:extLst>
      <p:ext uri="{BB962C8B-B14F-4D97-AF65-F5344CB8AC3E}">
        <p14:creationId xmlns:p14="http://schemas.microsoft.com/office/powerpoint/2010/main" val="231238859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a:t>Övningens syfte</a:t>
            </a:r>
          </a:p>
        </p:txBody>
      </p:sp>
      <p:sp>
        <p:nvSpPr>
          <p:cNvPr id="4" name="Platshållare för text 3"/>
          <p:cNvSpPr>
            <a:spLocks noGrp="1"/>
          </p:cNvSpPr>
          <p:nvPr>
            <p:ph type="body" sz="quarter" idx="13"/>
          </p:nvPr>
        </p:nvSpPr>
        <p:spPr/>
        <p:txBody>
          <a:bodyPr/>
          <a:lstStyle/>
          <a:p>
            <a:r>
              <a:rPr lang="sv-SE" b="0" dirty="0"/>
              <a:t>Att bidra till ökad förmåga </a:t>
            </a:r>
            <a:br>
              <a:rPr lang="sv-SE" b="0" dirty="0"/>
            </a:br>
            <a:r>
              <a:rPr lang="sv-SE" b="0" dirty="0"/>
              <a:t>att formulera konkreta och </a:t>
            </a:r>
            <a:br>
              <a:rPr lang="sv-SE" b="0" dirty="0"/>
            </a:br>
            <a:r>
              <a:rPr lang="sv-SE" b="0" dirty="0"/>
              <a:t>uppföljningsbara mål för vården.</a:t>
            </a:r>
          </a:p>
          <a:p>
            <a:endParaRPr lang="sv-SE" dirty="0">
              <a:solidFill>
                <a:srgbClr val="FF0000"/>
              </a:solidFill>
            </a:endParaRPr>
          </a:p>
          <a:p>
            <a:endParaRPr lang="sv-SE" dirty="0"/>
          </a:p>
        </p:txBody>
      </p:sp>
      <p:sp>
        <p:nvSpPr>
          <p:cNvPr id="3" name="Platshållare för sidfot 2"/>
          <p:cNvSpPr>
            <a:spLocks noGrp="1"/>
          </p:cNvSpPr>
          <p:nvPr>
            <p:ph type="ftr" sz="quarter" idx="11"/>
          </p:nvPr>
        </p:nvSpPr>
        <p:spPr/>
        <p:txBody>
          <a:bodyPr/>
          <a:lstStyle/>
          <a:p>
            <a:r>
              <a:rPr lang="sv-SE"/>
              <a:t>Utforma uppdrag placering</a:t>
            </a:r>
          </a:p>
        </p:txBody>
      </p:sp>
      <p:pic>
        <p:nvPicPr>
          <p:cNvPr id="9" name="Bildobjekt 8"/>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313065" y="686594"/>
            <a:ext cx="1320883" cy="1025828"/>
          </a:xfrm>
          <a:prstGeom prst="rect">
            <a:avLst/>
          </a:prstGeom>
        </p:spPr>
      </p:pic>
      <p:sp>
        <p:nvSpPr>
          <p:cNvPr id="5" name="Platshållare för bildnummer 4"/>
          <p:cNvSpPr>
            <a:spLocks noGrp="1"/>
          </p:cNvSpPr>
          <p:nvPr>
            <p:ph type="sldNum" sz="quarter" idx="12"/>
          </p:nvPr>
        </p:nvSpPr>
        <p:spPr/>
        <p:txBody>
          <a:bodyPr/>
          <a:lstStyle/>
          <a:p>
            <a:fld id="{F3A1DABF-CD59-47A1-8187-10F3203EF599}" type="slidenum">
              <a:rPr lang="sv-SE" smtClean="0"/>
              <a:t>26</a:t>
            </a:fld>
            <a:endParaRPr lang="sv-SE"/>
          </a:p>
        </p:txBody>
      </p:sp>
    </p:spTree>
    <p:extLst>
      <p:ext uri="{BB962C8B-B14F-4D97-AF65-F5344CB8AC3E}">
        <p14:creationId xmlns:p14="http://schemas.microsoft.com/office/powerpoint/2010/main" val="305645392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a:t>Arbeta enskilt </a:t>
            </a:r>
            <a:br>
              <a:rPr lang="sv-SE" dirty="0"/>
            </a:br>
            <a:r>
              <a:rPr lang="sv-SE" b="0" dirty="0"/>
              <a:t>(5 minuter)</a:t>
            </a:r>
            <a:br>
              <a:rPr lang="sv-SE" dirty="0"/>
            </a:br>
            <a:endParaRPr lang="sv-SE" b="0" dirty="0"/>
          </a:p>
        </p:txBody>
      </p:sp>
      <p:sp>
        <p:nvSpPr>
          <p:cNvPr id="4" name="Platshållare för innehåll 3"/>
          <p:cNvSpPr>
            <a:spLocks noGrp="1"/>
          </p:cNvSpPr>
          <p:nvPr>
            <p:ph sz="quarter" idx="13"/>
          </p:nvPr>
        </p:nvSpPr>
        <p:spPr>
          <a:xfrm>
            <a:off x="801687" y="2059200"/>
            <a:ext cx="7761287" cy="3708400"/>
          </a:xfrm>
        </p:spPr>
        <p:txBody>
          <a:bodyPr/>
          <a:lstStyle/>
          <a:p>
            <a:pPr marL="0" indent="0">
              <a:buNone/>
            </a:pPr>
            <a:r>
              <a:rPr lang="sv-SE" b="1" dirty="0"/>
              <a:t>Försök att besvara frågorna för dig själv, </a:t>
            </a:r>
            <a:br>
              <a:rPr lang="sv-SE" b="1" dirty="0"/>
            </a:br>
            <a:r>
              <a:rPr lang="sv-SE" b="1" dirty="0"/>
              <a:t>utifrån din egen uppfattning. </a:t>
            </a:r>
          </a:p>
          <a:p>
            <a:pPr marL="0" indent="0">
              <a:buNone/>
            </a:pPr>
            <a:r>
              <a:rPr lang="sv-SE" b="1" spc="-30" dirty="0"/>
              <a:t>Skriv ner dina svar på lappar – en lapp per fråga. </a:t>
            </a:r>
            <a:r>
              <a:rPr lang="sv-SE" b="1" dirty="0"/>
              <a:t>Numrera lapparna.</a:t>
            </a:r>
          </a:p>
          <a:p>
            <a:pPr marL="270000" lvl="1" indent="-270000">
              <a:buFont typeface="+mj-lt"/>
              <a:buAutoNum type="arabicPeriod"/>
            </a:pPr>
            <a:r>
              <a:rPr lang="sv-SE" dirty="0"/>
              <a:t>Vad är ”grundläggande behov av sömn” – för dig?</a:t>
            </a:r>
          </a:p>
          <a:p>
            <a:pPr marL="270000" lvl="1" indent="-270000">
              <a:buFont typeface="+mj-lt"/>
              <a:buAutoNum type="arabicPeriod"/>
            </a:pPr>
            <a:r>
              <a:rPr lang="sv-SE" dirty="0"/>
              <a:t>Vad innebär en ”positiv fritid” – för dig?</a:t>
            </a:r>
          </a:p>
          <a:p>
            <a:pPr marL="270000" lvl="1" indent="-270000">
              <a:buFont typeface="+mj-lt"/>
              <a:buAutoNum type="arabicPeriod"/>
            </a:pPr>
            <a:r>
              <a:rPr lang="sv-SE" dirty="0"/>
              <a:t>Var är en ”god skolgång”?</a:t>
            </a:r>
          </a:p>
          <a:p>
            <a:pPr marL="270000" lvl="1" indent="-270000">
              <a:buFont typeface="+mj-lt"/>
              <a:buAutoNum type="arabicPeriod"/>
            </a:pPr>
            <a:r>
              <a:rPr lang="sv-SE" dirty="0"/>
              <a:t>Hur är någon som har ”förmåga till uthållighet”?</a:t>
            </a:r>
          </a:p>
          <a:p>
            <a:pPr marL="270000" lvl="1" indent="-270000">
              <a:buFont typeface="+mj-lt"/>
              <a:buAutoNum type="arabicPeriod"/>
            </a:pPr>
            <a:r>
              <a:rPr lang="sv-SE" dirty="0"/>
              <a:t>Vad är en ”stabil omsorgsperson”?</a:t>
            </a:r>
          </a:p>
          <a:p>
            <a:pPr lvl="1"/>
            <a:endParaRPr lang="sv-SE" dirty="0"/>
          </a:p>
          <a:p>
            <a:pPr lvl="1"/>
            <a:endParaRPr lang="sv-SE" dirty="0"/>
          </a:p>
          <a:p>
            <a:endParaRPr lang="sv-SE" sz="2800" b="1" dirty="0"/>
          </a:p>
          <a:p>
            <a:pPr marL="0" indent="0">
              <a:buNone/>
            </a:pPr>
            <a:endParaRPr lang="sv-SE" sz="2800" b="1" dirty="0"/>
          </a:p>
        </p:txBody>
      </p:sp>
      <p:sp>
        <p:nvSpPr>
          <p:cNvPr id="3" name="Platshållare för sidfot 2"/>
          <p:cNvSpPr>
            <a:spLocks noGrp="1"/>
          </p:cNvSpPr>
          <p:nvPr>
            <p:ph type="ftr" sz="quarter" idx="11"/>
          </p:nvPr>
        </p:nvSpPr>
        <p:spPr/>
        <p:txBody>
          <a:bodyPr/>
          <a:lstStyle/>
          <a:p>
            <a:r>
              <a:rPr lang="sv-SE"/>
              <a:t>Utforma uppdrag placering</a:t>
            </a:r>
          </a:p>
        </p:txBody>
      </p:sp>
      <p:pic>
        <p:nvPicPr>
          <p:cNvPr id="8" name="Bildobjekt 7"/>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7313064" y="717972"/>
            <a:ext cx="1100911" cy="994449"/>
          </a:xfrm>
          <a:prstGeom prst="rect">
            <a:avLst/>
          </a:prstGeom>
        </p:spPr>
      </p:pic>
      <p:sp>
        <p:nvSpPr>
          <p:cNvPr id="5" name="Platshållare för bildnummer 4"/>
          <p:cNvSpPr>
            <a:spLocks noGrp="1"/>
          </p:cNvSpPr>
          <p:nvPr>
            <p:ph type="sldNum" sz="quarter" idx="12"/>
          </p:nvPr>
        </p:nvSpPr>
        <p:spPr/>
        <p:txBody>
          <a:bodyPr/>
          <a:lstStyle/>
          <a:p>
            <a:fld id="{F3A1DABF-CD59-47A1-8187-10F3203EF599}" type="slidenum">
              <a:rPr lang="sv-SE" smtClean="0"/>
              <a:t>27</a:t>
            </a:fld>
            <a:endParaRPr lang="sv-SE"/>
          </a:p>
        </p:txBody>
      </p:sp>
    </p:spTree>
    <p:extLst>
      <p:ext uri="{BB962C8B-B14F-4D97-AF65-F5344CB8AC3E}">
        <p14:creationId xmlns:p14="http://schemas.microsoft.com/office/powerpoint/2010/main" val="232028214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19F78929-38AE-4CAC-9BBD-A33E198495CE}"/>
              </a:ext>
            </a:extLst>
          </p:cNvPr>
          <p:cNvSpPr>
            <a:spLocks noGrp="1"/>
          </p:cNvSpPr>
          <p:nvPr>
            <p:ph type="title"/>
          </p:nvPr>
        </p:nvSpPr>
        <p:spPr/>
        <p:txBody>
          <a:bodyPr/>
          <a:lstStyle/>
          <a:p>
            <a:r>
              <a:rPr lang="sv-SE" dirty="0"/>
              <a:t>Sammanställ gemensamt</a:t>
            </a:r>
            <a:br>
              <a:rPr lang="sv-SE" dirty="0"/>
            </a:br>
            <a:r>
              <a:rPr lang="sv-SE" b="0" dirty="0"/>
              <a:t>(5 minuter)</a:t>
            </a:r>
          </a:p>
        </p:txBody>
      </p:sp>
      <p:sp>
        <p:nvSpPr>
          <p:cNvPr id="3" name="Platshållare för innehåll 2"/>
          <p:cNvSpPr>
            <a:spLocks noGrp="1"/>
          </p:cNvSpPr>
          <p:nvPr>
            <p:ph sz="quarter" idx="13"/>
          </p:nvPr>
        </p:nvSpPr>
        <p:spPr>
          <a:xfrm>
            <a:off x="801688" y="2059200"/>
            <a:ext cx="6959600" cy="3708400"/>
          </a:xfrm>
        </p:spPr>
        <p:txBody>
          <a:bodyPr/>
          <a:lstStyle/>
          <a:p>
            <a:pPr marL="0" indent="0">
              <a:spcBef>
                <a:spcPts val="600"/>
              </a:spcBef>
              <a:spcAft>
                <a:spcPts val="600"/>
              </a:spcAft>
              <a:buNone/>
            </a:pPr>
            <a:r>
              <a:rPr lang="sv-SE" b="0" dirty="0"/>
              <a:t>Skapa fem kolumner på en tavla eller blädderblock och numrera dem 1–5 </a:t>
            </a:r>
            <a:br>
              <a:rPr lang="sv-SE" b="0" dirty="0"/>
            </a:br>
            <a:r>
              <a:rPr lang="sv-SE" b="0" dirty="0"/>
              <a:t>(en kolumn per fråga). </a:t>
            </a:r>
          </a:p>
          <a:p>
            <a:pPr marL="0" indent="0">
              <a:spcBef>
                <a:spcPts val="600"/>
              </a:spcBef>
              <a:spcAft>
                <a:spcPts val="600"/>
              </a:spcAft>
              <a:buNone/>
            </a:pPr>
            <a:r>
              <a:rPr lang="sv-SE" b="0" dirty="0"/>
              <a:t>Sätt upp era lappar under varje fråga. </a:t>
            </a:r>
          </a:p>
        </p:txBody>
      </p:sp>
      <p:sp>
        <p:nvSpPr>
          <p:cNvPr id="4" name="Platshållare för sidfot 3"/>
          <p:cNvSpPr>
            <a:spLocks noGrp="1"/>
          </p:cNvSpPr>
          <p:nvPr>
            <p:ph type="ftr" sz="quarter" idx="11"/>
          </p:nvPr>
        </p:nvSpPr>
        <p:spPr/>
        <p:txBody>
          <a:bodyPr/>
          <a:lstStyle/>
          <a:p>
            <a:r>
              <a:rPr lang="sv-SE"/>
              <a:t>Utforma uppdrag placering</a:t>
            </a:r>
          </a:p>
        </p:txBody>
      </p:sp>
      <p:pic>
        <p:nvPicPr>
          <p:cNvPr id="8" name="Bildobjekt 7"/>
          <p:cNvPicPr>
            <a:picLocks noChangeAspect="1"/>
          </p:cNvPicPr>
          <p:nvPr/>
        </p:nvPicPr>
        <p:blipFill rotWithShape="1">
          <a:blip r:embed="rId3">
            <a:extLst>
              <a:ext uri="{28A0092B-C50C-407E-A947-70E740481C1C}">
                <a14:useLocalDpi xmlns:a14="http://schemas.microsoft.com/office/drawing/2010/main" val="0"/>
              </a:ext>
            </a:extLst>
          </a:blip>
          <a:srcRect l="4600" r="4389" b="2926"/>
          <a:stretch/>
        </p:blipFill>
        <p:spPr>
          <a:xfrm>
            <a:off x="7327934" y="678279"/>
            <a:ext cx="1095924" cy="1105211"/>
          </a:xfrm>
          <a:prstGeom prst="ellipse">
            <a:avLst/>
          </a:prstGeom>
        </p:spPr>
      </p:pic>
      <p:sp>
        <p:nvSpPr>
          <p:cNvPr id="5" name="Platshållare för bildnummer 4"/>
          <p:cNvSpPr>
            <a:spLocks noGrp="1"/>
          </p:cNvSpPr>
          <p:nvPr>
            <p:ph type="sldNum" sz="quarter" idx="12"/>
          </p:nvPr>
        </p:nvSpPr>
        <p:spPr/>
        <p:txBody>
          <a:bodyPr/>
          <a:lstStyle/>
          <a:p>
            <a:fld id="{F3A1DABF-CD59-47A1-8187-10F3203EF599}" type="slidenum">
              <a:rPr lang="sv-SE" smtClean="0"/>
              <a:t>28</a:t>
            </a:fld>
            <a:endParaRPr lang="sv-SE"/>
          </a:p>
        </p:txBody>
      </p:sp>
    </p:spTree>
    <p:extLst>
      <p:ext uri="{BB962C8B-B14F-4D97-AF65-F5344CB8AC3E}">
        <p14:creationId xmlns:p14="http://schemas.microsoft.com/office/powerpoint/2010/main" val="80959039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19F78929-38AE-4CAC-9BBD-A33E198495CE}"/>
              </a:ext>
            </a:extLst>
          </p:cNvPr>
          <p:cNvSpPr>
            <a:spLocks noGrp="1"/>
          </p:cNvSpPr>
          <p:nvPr>
            <p:ph type="title"/>
          </p:nvPr>
        </p:nvSpPr>
        <p:spPr/>
        <p:txBody>
          <a:bodyPr/>
          <a:lstStyle/>
          <a:p>
            <a:r>
              <a:rPr lang="sv-SE" dirty="0"/>
              <a:t>Diskutera gemensamt</a:t>
            </a:r>
            <a:br>
              <a:rPr lang="sv-SE" dirty="0"/>
            </a:br>
            <a:r>
              <a:rPr lang="sv-SE" b="0" dirty="0"/>
              <a:t>(15 minuter)</a:t>
            </a:r>
          </a:p>
        </p:txBody>
      </p:sp>
      <p:sp>
        <p:nvSpPr>
          <p:cNvPr id="3" name="Platshållare för innehåll 2"/>
          <p:cNvSpPr>
            <a:spLocks noGrp="1"/>
          </p:cNvSpPr>
          <p:nvPr>
            <p:ph sz="quarter" idx="13"/>
          </p:nvPr>
        </p:nvSpPr>
        <p:spPr>
          <a:xfrm>
            <a:off x="801688" y="2059200"/>
            <a:ext cx="6959600" cy="3708400"/>
          </a:xfrm>
        </p:spPr>
        <p:txBody>
          <a:bodyPr/>
          <a:lstStyle/>
          <a:p>
            <a:pPr>
              <a:spcBef>
                <a:spcPts val="600"/>
              </a:spcBef>
              <a:spcAft>
                <a:spcPts val="600"/>
              </a:spcAft>
            </a:pPr>
            <a:r>
              <a:rPr lang="sv-SE" b="0" dirty="0"/>
              <a:t>Ta en fråga i taget och gå igenom era svar. Vilka likheter och skillnader ser ni?</a:t>
            </a:r>
          </a:p>
          <a:p>
            <a:pPr>
              <a:spcBef>
                <a:spcPts val="600"/>
              </a:spcBef>
              <a:spcAft>
                <a:spcPts val="600"/>
              </a:spcAft>
            </a:pPr>
            <a:r>
              <a:rPr lang="sv-SE" b="0" dirty="0"/>
              <a:t>Vilka slutsatser drar ni av övningen?</a:t>
            </a:r>
          </a:p>
        </p:txBody>
      </p:sp>
      <p:sp>
        <p:nvSpPr>
          <p:cNvPr id="4" name="Platshållare för sidfot 3"/>
          <p:cNvSpPr>
            <a:spLocks noGrp="1"/>
          </p:cNvSpPr>
          <p:nvPr>
            <p:ph type="ftr" sz="quarter" idx="11"/>
          </p:nvPr>
        </p:nvSpPr>
        <p:spPr/>
        <p:txBody>
          <a:bodyPr/>
          <a:lstStyle/>
          <a:p>
            <a:r>
              <a:rPr lang="sv-SE"/>
              <a:t>Utforma uppdrag placering</a:t>
            </a:r>
          </a:p>
        </p:txBody>
      </p:sp>
      <p:pic>
        <p:nvPicPr>
          <p:cNvPr id="8" name="Bildobjekt 7"/>
          <p:cNvPicPr>
            <a:picLocks noChangeAspect="1"/>
          </p:cNvPicPr>
          <p:nvPr/>
        </p:nvPicPr>
        <p:blipFill rotWithShape="1">
          <a:blip r:embed="rId3">
            <a:extLst>
              <a:ext uri="{28A0092B-C50C-407E-A947-70E740481C1C}">
                <a14:useLocalDpi xmlns:a14="http://schemas.microsoft.com/office/drawing/2010/main" val="0"/>
              </a:ext>
            </a:extLst>
          </a:blip>
          <a:srcRect l="4600" r="4389" b="2926"/>
          <a:stretch/>
        </p:blipFill>
        <p:spPr>
          <a:xfrm>
            <a:off x="7327934" y="678279"/>
            <a:ext cx="1095924" cy="1105211"/>
          </a:xfrm>
          <a:prstGeom prst="ellipse">
            <a:avLst/>
          </a:prstGeom>
        </p:spPr>
      </p:pic>
      <p:sp>
        <p:nvSpPr>
          <p:cNvPr id="5" name="Platshållare för bildnummer 4"/>
          <p:cNvSpPr>
            <a:spLocks noGrp="1"/>
          </p:cNvSpPr>
          <p:nvPr>
            <p:ph type="sldNum" sz="quarter" idx="12"/>
          </p:nvPr>
        </p:nvSpPr>
        <p:spPr/>
        <p:txBody>
          <a:bodyPr/>
          <a:lstStyle/>
          <a:p>
            <a:fld id="{F3A1DABF-CD59-47A1-8187-10F3203EF599}" type="slidenum">
              <a:rPr lang="sv-SE" smtClean="0"/>
              <a:t>29</a:t>
            </a:fld>
            <a:endParaRPr lang="sv-SE"/>
          </a:p>
        </p:txBody>
      </p:sp>
    </p:spTree>
    <p:extLst>
      <p:ext uri="{BB962C8B-B14F-4D97-AF65-F5344CB8AC3E}">
        <p14:creationId xmlns:p14="http://schemas.microsoft.com/office/powerpoint/2010/main" val="11856499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 1"/>
          <p:cNvSpPr>
            <a:spLocks noGrp="1"/>
          </p:cNvSpPr>
          <p:nvPr>
            <p:ph type="pic" sz="quarter" idx="13"/>
          </p:nvPr>
        </p:nvSpPr>
        <p:spPr>
          <a:solidFill>
            <a:srgbClr val="3DB7E4"/>
          </a:solidFill>
        </p:spPr>
      </p:sp>
      <p:sp>
        <p:nvSpPr>
          <p:cNvPr id="3" name="Rubrik 2"/>
          <p:cNvSpPr>
            <a:spLocks noGrp="1"/>
          </p:cNvSpPr>
          <p:nvPr>
            <p:ph type="ctrTitle"/>
          </p:nvPr>
        </p:nvSpPr>
        <p:spPr/>
        <p:txBody>
          <a:bodyPr/>
          <a:lstStyle/>
          <a:p>
            <a:r>
              <a:rPr lang="sv-SE" sz="3600" dirty="0"/>
              <a:t>Varför ta fram mål? </a:t>
            </a:r>
            <a:br>
              <a:rPr lang="sv-SE" sz="3600" dirty="0"/>
            </a:br>
            <a:r>
              <a:rPr lang="sv-SE" sz="3600" b="0" dirty="0"/>
              <a:t>(30 minuter)</a:t>
            </a:r>
          </a:p>
        </p:txBody>
      </p:sp>
    </p:spTree>
    <p:extLst>
      <p:ext uri="{BB962C8B-B14F-4D97-AF65-F5344CB8AC3E}">
        <p14:creationId xmlns:p14="http://schemas.microsoft.com/office/powerpoint/2010/main" val="178520909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a:t>Diskutera i gruppen</a:t>
            </a:r>
            <a:br>
              <a:rPr lang="sv-SE" dirty="0"/>
            </a:br>
            <a:r>
              <a:rPr lang="sv-SE" b="0" dirty="0"/>
              <a:t>(15 minuter)</a:t>
            </a:r>
          </a:p>
        </p:txBody>
      </p:sp>
      <p:sp>
        <p:nvSpPr>
          <p:cNvPr id="4" name="Platshållare för innehåll 3"/>
          <p:cNvSpPr>
            <a:spLocks noGrp="1"/>
          </p:cNvSpPr>
          <p:nvPr>
            <p:ph sz="quarter" idx="13"/>
          </p:nvPr>
        </p:nvSpPr>
        <p:spPr>
          <a:xfrm>
            <a:off x="801687" y="2059200"/>
            <a:ext cx="7466013" cy="3708400"/>
          </a:xfrm>
        </p:spPr>
        <p:txBody>
          <a:bodyPr/>
          <a:lstStyle/>
          <a:p>
            <a:pPr marL="0" indent="0">
              <a:buNone/>
            </a:pPr>
            <a:r>
              <a:rPr lang="sv-SE" b="1" dirty="0"/>
              <a:t>Ser ni några behov av att justera </a:t>
            </a:r>
            <a:br>
              <a:rPr lang="sv-SE" b="1" dirty="0"/>
            </a:br>
            <a:r>
              <a:rPr lang="sv-SE" b="1" dirty="0"/>
              <a:t>nedanstående målformuleringar, </a:t>
            </a:r>
            <a:br>
              <a:rPr lang="sv-SE" b="1" dirty="0"/>
            </a:br>
            <a:r>
              <a:rPr lang="sv-SE" b="1" dirty="0"/>
              <a:t>utifrån det ni har diskuterat? </a:t>
            </a:r>
          </a:p>
          <a:p>
            <a:r>
              <a:rPr lang="sv-SE" sz="2000" dirty="0"/>
              <a:t>Att Kalle får sina grundläggande behov </a:t>
            </a:r>
            <a:br>
              <a:rPr lang="sv-SE" sz="2000" dirty="0"/>
            </a:br>
            <a:r>
              <a:rPr lang="sv-SE" sz="2000" dirty="0"/>
              <a:t>tillgodosedda såsom mat, sömn och hygien.</a:t>
            </a:r>
          </a:p>
          <a:p>
            <a:r>
              <a:rPr lang="sv-SE" sz="2000" dirty="0"/>
              <a:t>Att Kalle har en god skolgång och positiv fritid.</a:t>
            </a:r>
          </a:p>
          <a:p>
            <a:r>
              <a:rPr lang="sv-SE" sz="2000" dirty="0"/>
              <a:t>Att Kalle har en stabil omsorgsperson att knyta </a:t>
            </a:r>
            <a:br>
              <a:rPr lang="sv-SE" sz="2000" dirty="0"/>
            </a:br>
            <a:r>
              <a:rPr lang="sv-SE" sz="2000" dirty="0"/>
              <a:t>an till och som har förmåga till uthållighet.</a:t>
            </a:r>
          </a:p>
          <a:p>
            <a:pPr lvl="1"/>
            <a:endParaRPr lang="sv-SE" dirty="0"/>
          </a:p>
          <a:p>
            <a:endParaRPr lang="sv-SE" sz="2800" b="1" dirty="0"/>
          </a:p>
          <a:p>
            <a:pPr marL="0" indent="0">
              <a:buNone/>
            </a:pPr>
            <a:endParaRPr lang="sv-SE" sz="2800" b="1" dirty="0"/>
          </a:p>
        </p:txBody>
      </p:sp>
      <p:sp>
        <p:nvSpPr>
          <p:cNvPr id="3" name="Platshållare för sidfot 2"/>
          <p:cNvSpPr>
            <a:spLocks noGrp="1"/>
          </p:cNvSpPr>
          <p:nvPr>
            <p:ph type="ftr" sz="quarter" idx="11"/>
          </p:nvPr>
        </p:nvSpPr>
        <p:spPr/>
        <p:txBody>
          <a:bodyPr/>
          <a:lstStyle/>
          <a:p>
            <a:r>
              <a:rPr lang="sv-SE"/>
              <a:t>Utforma uppdrag placering</a:t>
            </a:r>
          </a:p>
        </p:txBody>
      </p:sp>
      <p:sp>
        <p:nvSpPr>
          <p:cNvPr id="5" name="Platshållare för bildnummer 4"/>
          <p:cNvSpPr>
            <a:spLocks noGrp="1"/>
          </p:cNvSpPr>
          <p:nvPr>
            <p:ph type="sldNum" sz="quarter" idx="12"/>
          </p:nvPr>
        </p:nvSpPr>
        <p:spPr/>
        <p:txBody>
          <a:bodyPr/>
          <a:lstStyle/>
          <a:p>
            <a:fld id="{F3A1DABF-CD59-47A1-8187-10F3203EF599}" type="slidenum">
              <a:rPr lang="sv-SE" smtClean="0"/>
              <a:t>30</a:t>
            </a:fld>
            <a:endParaRPr lang="sv-SE"/>
          </a:p>
        </p:txBody>
      </p:sp>
    </p:spTree>
    <p:extLst>
      <p:ext uri="{BB962C8B-B14F-4D97-AF65-F5344CB8AC3E}">
        <p14:creationId xmlns:p14="http://schemas.microsoft.com/office/powerpoint/2010/main" val="32757700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EF23BADC-D833-4FC3-BC1A-AECF1E241D0F}"/>
              </a:ext>
            </a:extLst>
          </p:cNvPr>
          <p:cNvSpPr>
            <a:spLocks noGrp="1"/>
          </p:cNvSpPr>
          <p:nvPr>
            <p:ph type="title"/>
          </p:nvPr>
        </p:nvSpPr>
        <p:spPr/>
        <p:txBody>
          <a:bodyPr/>
          <a:lstStyle/>
          <a:p>
            <a:r>
              <a:rPr lang="sv-SE" dirty="0"/>
              <a:t>Fundera enskilt </a:t>
            </a:r>
            <a:br>
              <a:rPr lang="sv-SE" dirty="0"/>
            </a:br>
            <a:r>
              <a:rPr lang="sv-SE" b="0" dirty="0"/>
              <a:t>(3 minuter)</a:t>
            </a:r>
          </a:p>
        </p:txBody>
      </p:sp>
      <p:sp>
        <p:nvSpPr>
          <p:cNvPr id="3" name="Platshållare för innehåll 2">
            <a:extLst>
              <a:ext uri="{FF2B5EF4-FFF2-40B4-BE49-F238E27FC236}">
                <a16:creationId xmlns:a16="http://schemas.microsoft.com/office/drawing/2014/main" id="{68E35ADA-BED3-4AA3-BAFE-AA9D1F0195D2}"/>
              </a:ext>
            </a:extLst>
          </p:cNvPr>
          <p:cNvSpPr>
            <a:spLocks noGrp="1"/>
          </p:cNvSpPr>
          <p:nvPr>
            <p:ph idx="1"/>
          </p:nvPr>
        </p:nvSpPr>
        <p:spPr/>
        <p:txBody>
          <a:bodyPr/>
          <a:lstStyle/>
          <a:p>
            <a:pPr marL="0" indent="0">
              <a:buNone/>
            </a:pPr>
            <a:r>
              <a:rPr lang="sv-SE" sz="2600" dirty="0"/>
              <a:t>Vad tar du med dig från diskussionen? </a:t>
            </a:r>
          </a:p>
          <a:p>
            <a:pPr marL="0" indent="0">
              <a:buNone/>
            </a:pPr>
            <a:r>
              <a:rPr lang="sv-SE" sz="2000" dirty="0"/>
              <a:t>Exempelvis:</a:t>
            </a:r>
          </a:p>
          <a:p>
            <a:pPr>
              <a:spcBef>
                <a:spcPts val="0"/>
              </a:spcBef>
            </a:pPr>
            <a:r>
              <a:rPr lang="sv-SE" sz="2000" b="0" dirty="0"/>
              <a:t>Något du har fått hjälp med.</a:t>
            </a:r>
          </a:p>
          <a:p>
            <a:pPr>
              <a:spcBef>
                <a:spcPts val="0"/>
              </a:spcBef>
            </a:pPr>
            <a:r>
              <a:rPr lang="sv-SE" sz="2000" b="0" dirty="0"/>
              <a:t>Eventuella ”aha-upplevelser”.</a:t>
            </a:r>
          </a:p>
          <a:p>
            <a:pPr>
              <a:spcBef>
                <a:spcPts val="0"/>
              </a:spcBef>
            </a:pPr>
            <a:r>
              <a:rPr lang="sv-SE" sz="2000" b="0" dirty="0"/>
              <a:t>Något du ska börja, sluta eller fortsätta göra. </a:t>
            </a:r>
          </a:p>
        </p:txBody>
      </p:sp>
      <p:sp>
        <p:nvSpPr>
          <p:cNvPr id="5" name="Platshållare för sidfot 4"/>
          <p:cNvSpPr>
            <a:spLocks noGrp="1"/>
          </p:cNvSpPr>
          <p:nvPr>
            <p:ph type="ftr" sz="quarter" idx="11"/>
          </p:nvPr>
        </p:nvSpPr>
        <p:spPr/>
        <p:txBody>
          <a:bodyPr/>
          <a:lstStyle/>
          <a:p>
            <a:r>
              <a:rPr lang="sv-SE"/>
              <a:t>Utforma uppdrag placering</a:t>
            </a:r>
          </a:p>
        </p:txBody>
      </p:sp>
      <p:pic>
        <p:nvPicPr>
          <p:cNvPr id="8" name="Bildobjekt 7"/>
          <p:cNvPicPr>
            <a:picLocks noChangeAspect="1"/>
          </p:cNvPicPr>
          <p:nvPr/>
        </p:nvPicPr>
        <p:blipFill>
          <a:blip r:embed="rId2" cstate="hqprint">
            <a:extLst>
              <a:ext uri="{28A0092B-C50C-407E-A947-70E740481C1C}">
                <a14:useLocalDpi xmlns:a14="http://schemas.microsoft.com/office/drawing/2010/main" val="0"/>
              </a:ext>
            </a:extLst>
          </a:blip>
          <a:stretch>
            <a:fillRect/>
          </a:stretch>
        </p:blipFill>
        <p:spPr>
          <a:xfrm>
            <a:off x="7313064" y="717972"/>
            <a:ext cx="1100911" cy="994449"/>
          </a:xfrm>
          <a:prstGeom prst="rect">
            <a:avLst/>
          </a:prstGeom>
        </p:spPr>
      </p:pic>
      <p:sp>
        <p:nvSpPr>
          <p:cNvPr id="4" name="Platshållare för bildnummer 3"/>
          <p:cNvSpPr>
            <a:spLocks noGrp="1"/>
          </p:cNvSpPr>
          <p:nvPr>
            <p:ph type="sldNum" sz="quarter" idx="12"/>
          </p:nvPr>
        </p:nvSpPr>
        <p:spPr/>
        <p:txBody>
          <a:bodyPr/>
          <a:lstStyle/>
          <a:p>
            <a:fld id="{3C85E78D-9BDB-402C-83E3-26573C1B9F9F}" type="slidenum">
              <a:rPr lang="sv-SE" smtClean="0"/>
              <a:t>31</a:t>
            </a:fld>
            <a:endParaRPr lang="sv-SE"/>
          </a:p>
        </p:txBody>
      </p:sp>
    </p:spTree>
    <p:extLst>
      <p:ext uri="{BB962C8B-B14F-4D97-AF65-F5344CB8AC3E}">
        <p14:creationId xmlns:p14="http://schemas.microsoft.com/office/powerpoint/2010/main" val="103373232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EF23BADC-D833-4FC3-BC1A-AECF1E241D0F}"/>
              </a:ext>
            </a:extLst>
          </p:cNvPr>
          <p:cNvSpPr>
            <a:spLocks noGrp="1"/>
          </p:cNvSpPr>
          <p:nvPr>
            <p:ph type="title"/>
          </p:nvPr>
        </p:nvSpPr>
        <p:spPr/>
        <p:txBody>
          <a:bodyPr/>
          <a:lstStyle/>
          <a:p>
            <a:r>
              <a:rPr lang="sv-SE" dirty="0"/>
              <a:t>Sammanfatta och avsluta</a:t>
            </a:r>
            <a:br>
              <a:rPr lang="sv-SE" dirty="0"/>
            </a:br>
            <a:r>
              <a:rPr lang="sv-SE" b="0" dirty="0"/>
              <a:t>(5 minuter)</a:t>
            </a:r>
          </a:p>
        </p:txBody>
      </p:sp>
      <p:sp>
        <p:nvSpPr>
          <p:cNvPr id="3" name="Platshållare för innehåll 2">
            <a:extLst>
              <a:ext uri="{FF2B5EF4-FFF2-40B4-BE49-F238E27FC236}">
                <a16:creationId xmlns:a16="http://schemas.microsoft.com/office/drawing/2014/main" id="{68E35ADA-BED3-4AA3-BAFE-AA9D1F0195D2}"/>
              </a:ext>
            </a:extLst>
          </p:cNvPr>
          <p:cNvSpPr>
            <a:spLocks noGrp="1"/>
          </p:cNvSpPr>
          <p:nvPr>
            <p:ph idx="1"/>
          </p:nvPr>
        </p:nvSpPr>
        <p:spPr/>
        <p:txBody>
          <a:bodyPr/>
          <a:lstStyle/>
          <a:p>
            <a:pPr>
              <a:spcBef>
                <a:spcPts val="0"/>
              </a:spcBef>
            </a:pPr>
            <a:r>
              <a:rPr lang="sv-SE" sz="2600" b="0" dirty="0"/>
              <a:t>Gå laget runt och låt dem som vill </a:t>
            </a:r>
            <a:br>
              <a:rPr lang="sv-SE" sz="2600" b="0" dirty="0"/>
            </a:br>
            <a:r>
              <a:rPr lang="sv-SE" sz="2600" b="0" dirty="0"/>
              <a:t>dela med sig av tankar kring övningen. </a:t>
            </a:r>
          </a:p>
          <a:p>
            <a:pPr>
              <a:spcBef>
                <a:spcPts val="0"/>
              </a:spcBef>
            </a:pPr>
            <a:r>
              <a:rPr lang="sv-SE" sz="2600" b="0" dirty="0"/>
              <a:t>Avsluta övningen. </a:t>
            </a:r>
          </a:p>
        </p:txBody>
      </p:sp>
      <p:pic>
        <p:nvPicPr>
          <p:cNvPr id="4" name="Bildobjekt 3"/>
          <p:cNvPicPr>
            <a:picLocks noChangeAspect="1"/>
          </p:cNvPicPr>
          <p:nvPr/>
        </p:nvPicPr>
        <p:blipFill rotWithShape="1">
          <a:blip r:embed="rId2">
            <a:extLst>
              <a:ext uri="{28A0092B-C50C-407E-A947-70E740481C1C}">
                <a14:useLocalDpi xmlns:a14="http://schemas.microsoft.com/office/drawing/2010/main" val="0"/>
              </a:ext>
            </a:extLst>
          </a:blip>
          <a:srcRect l="4600" r="4389" b="2926"/>
          <a:stretch/>
        </p:blipFill>
        <p:spPr>
          <a:xfrm>
            <a:off x="7442616" y="612144"/>
            <a:ext cx="1002003" cy="1010494"/>
          </a:xfrm>
          <a:prstGeom prst="ellipse">
            <a:avLst/>
          </a:prstGeom>
        </p:spPr>
      </p:pic>
      <p:sp>
        <p:nvSpPr>
          <p:cNvPr id="5" name="Platshållare för sidfot 4"/>
          <p:cNvSpPr>
            <a:spLocks noGrp="1"/>
          </p:cNvSpPr>
          <p:nvPr>
            <p:ph type="ftr" sz="quarter" idx="11"/>
          </p:nvPr>
        </p:nvSpPr>
        <p:spPr/>
        <p:txBody>
          <a:bodyPr/>
          <a:lstStyle/>
          <a:p>
            <a:r>
              <a:rPr lang="sv-SE"/>
              <a:t>Utforma uppdrag placering</a:t>
            </a:r>
          </a:p>
        </p:txBody>
      </p:sp>
      <p:sp>
        <p:nvSpPr>
          <p:cNvPr id="6" name="Platshållare för bildnummer 5"/>
          <p:cNvSpPr>
            <a:spLocks noGrp="1"/>
          </p:cNvSpPr>
          <p:nvPr>
            <p:ph type="sldNum" sz="quarter" idx="12"/>
          </p:nvPr>
        </p:nvSpPr>
        <p:spPr/>
        <p:txBody>
          <a:bodyPr/>
          <a:lstStyle/>
          <a:p>
            <a:fld id="{3C85E78D-9BDB-402C-83E3-26573C1B9F9F}" type="slidenum">
              <a:rPr lang="sv-SE" smtClean="0"/>
              <a:t>32</a:t>
            </a:fld>
            <a:endParaRPr lang="sv-SE"/>
          </a:p>
        </p:txBody>
      </p:sp>
    </p:spTree>
    <p:extLst>
      <p:ext uri="{BB962C8B-B14F-4D97-AF65-F5344CB8AC3E}">
        <p14:creationId xmlns:p14="http://schemas.microsoft.com/office/powerpoint/2010/main" val="1842194453"/>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 1"/>
          <p:cNvSpPr>
            <a:spLocks noGrp="1"/>
          </p:cNvSpPr>
          <p:nvPr>
            <p:ph type="pic" sz="quarter" idx="13"/>
          </p:nvPr>
        </p:nvSpPr>
        <p:spPr>
          <a:solidFill>
            <a:srgbClr val="3DB7E4"/>
          </a:solidFill>
        </p:spPr>
      </p:sp>
      <p:sp>
        <p:nvSpPr>
          <p:cNvPr id="3" name="Rubrik 2"/>
          <p:cNvSpPr>
            <a:spLocks noGrp="1"/>
          </p:cNvSpPr>
          <p:nvPr>
            <p:ph type="ctrTitle"/>
          </p:nvPr>
        </p:nvSpPr>
        <p:spPr/>
        <p:txBody>
          <a:bodyPr/>
          <a:lstStyle/>
          <a:p>
            <a:r>
              <a:rPr lang="sv-SE" sz="3600" dirty="0"/>
              <a:t>Utforska mål i eget ärende </a:t>
            </a:r>
            <a:br>
              <a:rPr lang="sv-SE" sz="3600" dirty="0"/>
            </a:br>
            <a:r>
              <a:rPr lang="sv-SE" sz="3600" b="0" dirty="0"/>
              <a:t>(60 minuter)</a:t>
            </a:r>
          </a:p>
        </p:txBody>
      </p:sp>
    </p:spTree>
    <p:extLst>
      <p:ext uri="{BB962C8B-B14F-4D97-AF65-F5344CB8AC3E}">
        <p14:creationId xmlns:p14="http://schemas.microsoft.com/office/powerpoint/2010/main" val="1297669605"/>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a:t>Övningens syfte</a:t>
            </a:r>
          </a:p>
        </p:txBody>
      </p:sp>
      <p:sp>
        <p:nvSpPr>
          <p:cNvPr id="4" name="Platshållare för text 3"/>
          <p:cNvSpPr>
            <a:spLocks noGrp="1"/>
          </p:cNvSpPr>
          <p:nvPr>
            <p:ph type="body" sz="quarter" idx="13"/>
          </p:nvPr>
        </p:nvSpPr>
        <p:spPr/>
        <p:txBody>
          <a:bodyPr/>
          <a:lstStyle/>
          <a:p>
            <a:r>
              <a:rPr lang="sv-SE" b="0" dirty="0"/>
              <a:t>Att bidra till ökad förmåga </a:t>
            </a:r>
            <a:br>
              <a:rPr lang="sv-SE" b="0" dirty="0"/>
            </a:br>
            <a:r>
              <a:rPr lang="sv-SE" b="0" dirty="0"/>
              <a:t>att formulera mål för vården.</a:t>
            </a:r>
          </a:p>
          <a:p>
            <a:endParaRPr lang="sv-SE" dirty="0"/>
          </a:p>
        </p:txBody>
      </p:sp>
      <p:sp>
        <p:nvSpPr>
          <p:cNvPr id="3" name="Platshållare för sidfot 2"/>
          <p:cNvSpPr>
            <a:spLocks noGrp="1"/>
          </p:cNvSpPr>
          <p:nvPr>
            <p:ph type="ftr" sz="quarter" idx="11"/>
          </p:nvPr>
        </p:nvSpPr>
        <p:spPr/>
        <p:txBody>
          <a:bodyPr/>
          <a:lstStyle/>
          <a:p>
            <a:r>
              <a:rPr lang="sv-SE"/>
              <a:t>Utforma uppdrag placering</a:t>
            </a:r>
          </a:p>
        </p:txBody>
      </p:sp>
      <p:pic>
        <p:nvPicPr>
          <p:cNvPr id="9" name="Bildobjekt 8"/>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313065" y="686594"/>
            <a:ext cx="1320883" cy="1025828"/>
          </a:xfrm>
          <a:prstGeom prst="rect">
            <a:avLst/>
          </a:prstGeom>
        </p:spPr>
      </p:pic>
      <p:sp>
        <p:nvSpPr>
          <p:cNvPr id="5" name="Platshållare för bildnummer 4"/>
          <p:cNvSpPr>
            <a:spLocks noGrp="1"/>
          </p:cNvSpPr>
          <p:nvPr>
            <p:ph type="sldNum" sz="quarter" idx="12"/>
          </p:nvPr>
        </p:nvSpPr>
        <p:spPr/>
        <p:txBody>
          <a:bodyPr/>
          <a:lstStyle/>
          <a:p>
            <a:fld id="{F3A1DABF-CD59-47A1-8187-10F3203EF599}" type="slidenum">
              <a:rPr lang="sv-SE" smtClean="0"/>
              <a:t>34</a:t>
            </a:fld>
            <a:endParaRPr lang="sv-SE"/>
          </a:p>
        </p:txBody>
      </p:sp>
    </p:spTree>
    <p:extLst>
      <p:ext uri="{BB962C8B-B14F-4D97-AF65-F5344CB8AC3E}">
        <p14:creationId xmlns:p14="http://schemas.microsoft.com/office/powerpoint/2010/main" val="1631813103"/>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a:t>Arbeta enskilt </a:t>
            </a:r>
            <a:br>
              <a:rPr lang="sv-SE" dirty="0"/>
            </a:br>
            <a:r>
              <a:rPr lang="sv-SE" b="0" dirty="0"/>
              <a:t>(15 minuter) </a:t>
            </a:r>
            <a:endParaRPr lang="sv-SE" dirty="0"/>
          </a:p>
        </p:txBody>
      </p:sp>
      <p:sp>
        <p:nvSpPr>
          <p:cNvPr id="3" name="Platshållare för sidfot 2"/>
          <p:cNvSpPr>
            <a:spLocks noGrp="1"/>
          </p:cNvSpPr>
          <p:nvPr>
            <p:ph type="ftr" sz="quarter" idx="11"/>
          </p:nvPr>
        </p:nvSpPr>
        <p:spPr/>
        <p:txBody>
          <a:bodyPr/>
          <a:lstStyle/>
          <a:p>
            <a:r>
              <a:rPr lang="sv-SE"/>
              <a:t>Utforma uppdrag placering</a:t>
            </a:r>
            <a:endParaRPr lang="sv-SE" dirty="0"/>
          </a:p>
        </p:txBody>
      </p:sp>
      <p:sp>
        <p:nvSpPr>
          <p:cNvPr id="5" name="Platshållare för text 4"/>
          <p:cNvSpPr>
            <a:spLocks noGrp="1"/>
          </p:cNvSpPr>
          <p:nvPr>
            <p:ph type="body" sz="quarter" idx="13"/>
          </p:nvPr>
        </p:nvSpPr>
        <p:spPr/>
        <p:txBody>
          <a:bodyPr/>
          <a:lstStyle/>
          <a:p>
            <a:r>
              <a:rPr lang="sv-SE" dirty="0"/>
              <a:t>Gå igenom målen i vårdplanen. </a:t>
            </a:r>
            <a:br>
              <a:rPr lang="sv-SE" dirty="0"/>
            </a:br>
            <a:r>
              <a:rPr lang="sv-SE" dirty="0"/>
              <a:t>Ta hjälp av beslutsunderlaget.</a:t>
            </a:r>
            <a:endParaRPr lang="sv-SE" i="1" dirty="0"/>
          </a:p>
          <a:p>
            <a:pPr marL="270000" indent="-270000">
              <a:buFont typeface="Arial" panose="020B0604020202020204" pitchFamily="34" charset="0"/>
              <a:buChar char="•"/>
            </a:pPr>
            <a:r>
              <a:rPr lang="sv-SE" sz="2000" b="0" dirty="0"/>
              <a:t>Utgår målen från det aktuella barnets </a:t>
            </a:r>
            <a:br>
              <a:rPr lang="sv-SE" sz="2000" b="0" dirty="0"/>
            </a:br>
            <a:r>
              <a:rPr lang="sv-SE" sz="2000" b="0" dirty="0"/>
              <a:t>specifika behov? </a:t>
            </a:r>
          </a:p>
          <a:p>
            <a:pPr marL="270000" lvl="0" indent="-270000">
              <a:buFont typeface="Arial" panose="020B0604020202020204" pitchFamily="34" charset="0"/>
              <a:buChar char="•"/>
            </a:pPr>
            <a:r>
              <a:rPr lang="sv-SE" sz="2000" b="0" dirty="0"/>
              <a:t>Beskriver målen det övergripande målet </a:t>
            </a:r>
            <a:br>
              <a:rPr lang="sv-SE" sz="2000" b="0" dirty="0"/>
            </a:br>
            <a:r>
              <a:rPr lang="sv-SE" sz="2000" b="0" dirty="0"/>
              <a:t>med vården för barnet?</a:t>
            </a:r>
          </a:p>
          <a:p>
            <a:pPr marL="270000" lvl="0" indent="-270000">
              <a:buFont typeface="Arial" panose="020B0604020202020204" pitchFamily="34" charset="0"/>
              <a:buChar char="•"/>
            </a:pPr>
            <a:r>
              <a:rPr lang="sv-SE" sz="2000" b="0" dirty="0"/>
              <a:t>Kommer målen att kunna hjälpa dig att göra </a:t>
            </a:r>
            <a:br>
              <a:rPr lang="sv-SE" sz="2000" b="0" dirty="0"/>
            </a:br>
            <a:r>
              <a:rPr lang="sv-SE" sz="2000" b="0" dirty="0"/>
              <a:t>en bedömning när målet med vården är uppfyllt?</a:t>
            </a:r>
          </a:p>
          <a:p>
            <a:pPr marL="270000" lvl="0" indent="-270000">
              <a:buFont typeface="Arial" panose="020B0604020202020204" pitchFamily="34" charset="0"/>
              <a:buChar char="•"/>
            </a:pPr>
            <a:r>
              <a:rPr lang="sv-SE" sz="2000" b="0" dirty="0"/>
              <a:t>Finns det mål som egentligen är aktiviteter </a:t>
            </a:r>
            <a:br>
              <a:rPr lang="sv-SE" sz="2000" b="0" dirty="0"/>
            </a:br>
            <a:r>
              <a:rPr lang="sv-SE" sz="2000" b="0" dirty="0"/>
              <a:t>för att nå målen?</a:t>
            </a:r>
          </a:p>
          <a:p>
            <a:endParaRPr lang="sv-SE" dirty="0"/>
          </a:p>
        </p:txBody>
      </p:sp>
      <p:pic>
        <p:nvPicPr>
          <p:cNvPr id="7" name="Bildobjekt 6"/>
          <p:cNvPicPr>
            <a:picLocks noChangeAspect="1"/>
          </p:cNvPicPr>
          <p:nvPr/>
        </p:nvPicPr>
        <p:blipFill>
          <a:blip r:embed="rId2" cstate="hqprint">
            <a:extLst>
              <a:ext uri="{28A0092B-C50C-407E-A947-70E740481C1C}">
                <a14:useLocalDpi xmlns:a14="http://schemas.microsoft.com/office/drawing/2010/main" val="0"/>
              </a:ext>
            </a:extLst>
          </a:blip>
          <a:stretch>
            <a:fillRect/>
          </a:stretch>
        </p:blipFill>
        <p:spPr>
          <a:xfrm>
            <a:off x="7313064" y="717972"/>
            <a:ext cx="1100911" cy="994449"/>
          </a:xfrm>
          <a:prstGeom prst="rect">
            <a:avLst/>
          </a:prstGeom>
        </p:spPr>
      </p:pic>
      <p:sp>
        <p:nvSpPr>
          <p:cNvPr id="4" name="Platshållare för bildnummer 3"/>
          <p:cNvSpPr>
            <a:spLocks noGrp="1"/>
          </p:cNvSpPr>
          <p:nvPr>
            <p:ph type="sldNum" sz="quarter" idx="12"/>
          </p:nvPr>
        </p:nvSpPr>
        <p:spPr/>
        <p:txBody>
          <a:bodyPr/>
          <a:lstStyle/>
          <a:p>
            <a:fld id="{F3A1DABF-CD59-47A1-8187-10F3203EF599}" type="slidenum">
              <a:rPr lang="sv-SE" smtClean="0"/>
              <a:t>35</a:t>
            </a:fld>
            <a:endParaRPr lang="sv-SE"/>
          </a:p>
        </p:txBody>
      </p:sp>
    </p:spTree>
    <p:extLst>
      <p:ext uri="{BB962C8B-B14F-4D97-AF65-F5344CB8AC3E}">
        <p14:creationId xmlns:p14="http://schemas.microsoft.com/office/powerpoint/2010/main" val="3173371483"/>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D440B281-BC9E-4972-89C4-F70375C38808}"/>
              </a:ext>
            </a:extLst>
          </p:cNvPr>
          <p:cNvSpPr>
            <a:spLocks noGrp="1"/>
          </p:cNvSpPr>
          <p:nvPr>
            <p:ph type="title"/>
          </p:nvPr>
        </p:nvSpPr>
        <p:spPr/>
        <p:txBody>
          <a:bodyPr/>
          <a:lstStyle/>
          <a:p>
            <a:r>
              <a:rPr lang="sv-SE" dirty="0"/>
              <a:t>Diskutera två och två </a:t>
            </a:r>
            <a:br>
              <a:rPr lang="sv-SE" dirty="0"/>
            </a:br>
            <a:r>
              <a:rPr lang="sv-SE" b="0" dirty="0"/>
              <a:t>(15 minuter) </a:t>
            </a:r>
          </a:p>
        </p:txBody>
      </p:sp>
      <p:sp>
        <p:nvSpPr>
          <p:cNvPr id="3" name="Platshållare för innehåll 2"/>
          <p:cNvSpPr>
            <a:spLocks noGrp="1"/>
          </p:cNvSpPr>
          <p:nvPr>
            <p:ph sz="quarter" idx="13"/>
          </p:nvPr>
        </p:nvSpPr>
        <p:spPr>
          <a:xfrm>
            <a:off x="801687" y="2059200"/>
            <a:ext cx="7101341" cy="3708400"/>
          </a:xfrm>
        </p:spPr>
        <p:txBody>
          <a:bodyPr/>
          <a:lstStyle/>
          <a:p>
            <a:pPr>
              <a:buFont typeface="Arial" panose="020B0604020202020204" pitchFamily="34" charset="0"/>
              <a:buChar char="•"/>
            </a:pPr>
            <a:r>
              <a:rPr lang="sv-SE" b="0" dirty="0"/>
              <a:t>Vad fick ni för tankar när ni arbetade med frågorna?</a:t>
            </a:r>
          </a:p>
          <a:p>
            <a:pPr>
              <a:buFont typeface="Arial" panose="020B0604020202020204" pitchFamily="34" charset="0"/>
              <a:buChar char="•"/>
            </a:pPr>
            <a:r>
              <a:rPr lang="sv-SE" b="0" dirty="0"/>
              <a:t>Var det något ni reflekterade lite extra över?</a:t>
            </a:r>
          </a:p>
          <a:p>
            <a:pPr>
              <a:buFont typeface="Arial" panose="020B0604020202020204" pitchFamily="34" charset="0"/>
              <a:buChar char="•"/>
            </a:pPr>
            <a:r>
              <a:rPr lang="sv-SE" b="0" dirty="0"/>
              <a:t>Finns det något ni behöver tänka på när ni formulerar mål i framtiden?</a:t>
            </a:r>
          </a:p>
          <a:p>
            <a:pPr marL="0" indent="0">
              <a:buNone/>
            </a:pPr>
            <a:r>
              <a:rPr lang="sv-SE" sz="2400" dirty="0"/>
              <a:t> </a:t>
            </a:r>
          </a:p>
          <a:p>
            <a:pPr marL="0" indent="0">
              <a:buNone/>
            </a:pPr>
            <a:endParaRPr lang="sv-SE" sz="1600" dirty="0"/>
          </a:p>
          <a:p>
            <a:pPr marL="0" indent="0">
              <a:buNone/>
            </a:pPr>
            <a:endParaRPr lang="sv-SE" sz="1600" dirty="0"/>
          </a:p>
          <a:p>
            <a:pPr marL="0" indent="0">
              <a:buNone/>
            </a:pPr>
            <a:endParaRPr lang="sv-SE" sz="1600" dirty="0"/>
          </a:p>
        </p:txBody>
      </p:sp>
      <p:sp>
        <p:nvSpPr>
          <p:cNvPr id="4" name="Platshållare för sidfot 3"/>
          <p:cNvSpPr>
            <a:spLocks noGrp="1"/>
          </p:cNvSpPr>
          <p:nvPr>
            <p:ph type="ftr" sz="quarter" idx="11"/>
          </p:nvPr>
        </p:nvSpPr>
        <p:spPr/>
        <p:txBody>
          <a:bodyPr/>
          <a:lstStyle/>
          <a:p>
            <a:r>
              <a:rPr lang="sv-SE"/>
              <a:t>Utforma uppdrag placering</a:t>
            </a:r>
          </a:p>
        </p:txBody>
      </p:sp>
      <p:pic>
        <p:nvPicPr>
          <p:cNvPr id="9" name="Bildobjekt 8"/>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7313064" y="717972"/>
            <a:ext cx="1125665" cy="1025827"/>
          </a:xfrm>
          <a:prstGeom prst="rect">
            <a:avLst/>
          </a:prstGeom>
        </p:spPr>
      </p:pic>
      <p:sp>
        <p:nvSpPr>
          <p:cNvPr id="5" name="Platshållare för bildnummer 4"/>
          <p:cNvSpPr>
            <a:spLocks noGrp="1"/>
          </p:cNvSpPr>
          <p:nvPr>
            <p:ph type="sldNum" sz="quarter" idx="12"/>
          </p:nvPr>
        </p:nvSpPr>
        <p:spPr/>
        <p:txBody>
          <a:bodyPr/>
          <a:lstStyle/>
          <a:p>
            <a:fld id="{F3A1DABF-CD59-47A1-8187-10F3203EF599}" type="slidenum">
              <a:rPr lang="sv-SE" smtClean="0"/>
              <a:t>36</a:t>
            </a:fld>
            <a:endParaRPr lang="sv-SE"/>
          </a:p>
        </p:txBody>
      </p:sp>
    </p:spTree>
    <p:extLst>
      <p:ext uri="{BB962C8B-B14F-4D97-AF65-F5344CB8AC3E}">
        <p14:creationId xmlns:p14="http://schemas.microsoft.com/office/powerpoint/2010/main" val="1364124629"/>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a:t>Diskutera två och två</a:t>
            </a:r>
            <a:br>
              <a:rPr lang="sv-SE" dirty="0"/>
            </a:br>
            <a:r>
              <a:rPr lang="sv-SE" b="0" dirty="0"/>
              <a:t>(5 minuter)</a:t>
            </a:r>
          </a:p>
        </p:txBody>
      </p:sp>
      <p:sp>
        <p:nvSpPr>
          <p:cNvPr id="4" name="Platshållare för innehåll 3"/>
          <p:cNvSpPr>
            <a:spLocks noGrp="1"/>
          </p:cNvSpPr>
          <p:nvPr>
            <p:ph sz="quarter" idx="13"/>
          </p:nvPr>
        </p:nvSpPr>
        <p:spPr>
          <a:xfrm>
            <a:off x="4355976" y="2060206"/>
            <a:ext cx="3702174" cy="3708400"/>
          </a:xfrm>
        </p:spPr>
        <p:txBody>
          <a:bodyPr/>
          <a:lstStyle/>
          <a:p>
            <a:pPr marL="0" indent="0">
              <a:buNone/>
            </a:pPr>
            <a:r>
              <a:rPr lang="sv-SE" dirty="0"/>
              <a:t>Jämför – hur stämmer detta överens med det ni kom fram till i övningen?</a:t>
            </a:r>
          </a:p>
          <a:p>
            <a:pPr marL="0" indent="0">
              <a:buNone/>
            </a:pPr>
            <a:endParaRPr lang="sv-SE" sz="2800" b="1" dirty="0"/>
          </a:p>
          <a:p>
            <a:pPr marL="0" indent="0">
              <a:buNone/>
            </a:pPr>
            <a:endParaRPr lang="sv-SE" sz="2800" b="1" dirty="0"/>
          </a:p>
        </p:txBody>
      </p:sp>
      <p:sp>
        <p:nvSpPr>
          <p:cNvPr id="5" name="Platshållare för text 4">
            <a:extLst>
              <a:ext uri="{FF2B5EF4-FFF2-40B4-BE49-F238E27FC236}">
                <a16:creationId xmlns:a16="http://schemas.microsoft.com/office/drawing/2014/main" id="{AD7A3BE6-9A9A-4E92-AA95-3B3D7C64967B}"/>
              </a:ext>
            </a:extLst>
          </p:cNvPr>
          <p:cNvSpPr>
            <a:spLocks noGrp="1"/>
          </p:cNvSpPr>
          <p:nvPr>
            <p:ph type="body" sz="quarter" idx="14"/>
          </p:nvPr>
        </p:nvSpPr>
        <p:spPr/>
        <p:txBody>
          <a:bodyPr/>
          <a:lstStyle/>
          <a:p>
            <a:r>
              <a:rPr lang="sv-SE" sz="2000" dirty="0"/>
              <a:t>”Det är viktigt att målet med vården är så tydligt och konkret utformat att barn och vårdnadshavare kan förstå innebörden av förslaget. Socialnämnden måste på ett lättfattligt sätt kunna visa vilka syften som placeringen har och hur dessa syften ska uppnås.”</a:t>
            </a:r>
          </a:p>
          <a:p>
            <a:r>
              <a:rPr lang="sv-SE" sz="2000" dirty="0"/>
              <a:t> </a:t>
            </a:r>
            <a:r>
              <a:rPr lang="sv-SE" sz="1600" dirty="0"/>
              <a:t>(</a:t>
            </a:r>
            <a:r>
              <a:rPr lang="sv-SE" sz="1600" i="0" dirty="0"/>
              <a:t>Placerade barn och unga s. 132.)</a:t>
            </a:r>
            <a:endParaRPr lang="sv-SE" sz="1600" dirty="0">
              <a:solidFill>
                <a:srgbClr val="FF0000"/>
              </a:solidFill>
            </a:endParaRPr>
          </a:p>
        </p:txBody>
      </p:sp>
      <p:sp>
        <p:nvSpPr>
          <p:cNvPr id="3" name="Platshållare för sidfot 2"/>
          <p:cNvSpPr>
            <a:spLocks noGrp="1"/>
          </p:cNvSpPr>
          <p:nvPr>
            <p:ph type="ftr" sz="quarter" idx="11"/>
          </p:nvPr>
        </p:nvSpPr>
        <p:spPr/>
        <p:txBody>
          <a:bodyPr/>
          <a:lstStyle/>
          <a:p>
            <a:r>
              <a:rPr lang="sv-SE"/>
              <a:t>Utforma uppdrag placering</a:t>
            </a:r>
          </a:p>
        </p:txBody>
      </p:sp>
      <p:pic>
        <p:nvPicPr>
          <p:cNvPr id="10" name="Bildobjekt 9"/>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7313064" y="717972"/>
            <a:ext cx="1125665" cy="1025827"/>
          </a:xfrm>
          <a:prstGeom prst="rect">
            <a:avLst/>
          </a:prstGeom>
        </p:spPr>
      </p:pic>
      <p:sp>
        <p:nvSpPr>
          <p:cNvPr id="6" name="Platshållare för bildnummer 5"/>
          <p:cNvSpPr>
            <a:spLocks noGrp="1"/>
          </p:cNvSpPr>
          <p:nvPr>
            <p:ph type="sldNum" sz="quarter" idx="12"/>
          </p:nvPr>
        </p:nvSpPr>
        <p:spPr/>
        <p:txBody>
          <a:bodyPr/>
          <a:lstStyle/>
          <a:p>
            <a:fld id="{F3A1DABF-CD59-47A1-8187-10F3203EF599}" type="slidenum">
              <a:rPr lang="sv-SE" smtClean="0"/>
              <a:t>37</a:t>
            </a:fld>
            <a:endParaRPr lang="sv-SE"/>
          </a:p>
        </p:txBody>
      </p:sp>
    </p:spTree>
    <p:extLst>
      <p:ext uri="{BB962C8B-B14F-4D97-AF65-F5344CB8AC3E}">
        <p14:creationId xmlns:p14="http://schemas.microsoft.com/office/powerpoint/2010/main" val="2935379686"/>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D440B281-BC9E-4972-89C4-F70375C38808}"/>
              </a:ext>
            </a:extLst>
          </p:cNvPr>
          <p:cNvSpPr>
            <a:spLocks noGrp="1"/>
          </p:cNvSpPr>
          <p:nvPr>
            <p:ph type="title"/>
          </p:nvPr>
        </p:nvSpPr>
        <p:spPr/>
        <p:txBody>
          <a:bodyPr/>
          <a:lstStyle/>
          <a:p>
            <a:r>
              <a:rPr lang="sv-SE" dirty="0"/>
              <a:t>Sammanfatta och avsluta </a:t>
            </a:r>
            <a:br>
              <a:rPr lang="sv-SE" dirty="0"/>
            </a:br>
            <a:r>
              <a:rPr lang="sv-SE" b="0" dirty="0"/>
              <a:t>(10 minuter) </a:t>
            </a:r>
          </a:p>
        </p:txBody>
      </p:sp>
      <p:sp>
        <p:nvSpPr>
          <p:cNvPr id="3" name="Platshållare för innehåll 2"/>
          <p:cNvSpPr>
            <a:spLocks noGrp="1"/>
          </p:cNvSpPr>
          <p:nvPr>
            <p:ph sz="quarter" idx="13"/>
          </p:nvPr>
        </p:nvSpPr>
        <p:spPr/>
        <p:txBody>
          <a:bodyPr/>
          <a:lstStyle/>
          <a:p>
            <a:r>
              <a:rPr lang="sv-SE" b="0" dirty="0"/>
              <a:t>Varje par sammanfattar och berättar </a:t>
            </a:r>
            <a:br>
              <a:rPr lang="sv-SE" b="0" dirty="0"/>
            </a:br>
            <a:r>
              <a:rPr lang="sv-SE" b="0" dirty="0"/>
              <a:t>för övriga deltagare </a:t>
            </a:r>
            <a:r>
              <a:rPr lang="sv-SE" b="0" u="sng" dirty="0"/>
              <a:t>en</a:t>
            </a:r>
            <a:r>
              <a:rPr lang="sv-SE" b="0" dirty="0"/>
              <a:t> viktig slutsats </a:t>
            </a:r>
            <a:br>
              <a:rPr lang="sv-SE" b="0" dirty="0"/>
            </a:br>
            <a:r>
              <a:rPr lang="sv-SE" b="0" dirty="0"/>
              <a:t>från sina diskussioner. </a:t>
            </a:r>
          </a:p>
          <a:p>
            <a:r>
              <a:rPr lang="sv-SE" b="0" dirty="0"/>
              <a:t>Avsluta övningen.</a:t>
            </a:r>
          </a:p>
          <a:p>
            <a:pPr marL="0" indent="0">
              <a:buNone/>
            </a:pPr>
            <a:endParaRPr lang="sv-SE" sz="2800" dirty="0"/>
          </a:p>
          <a:p>
            <a:pPr marL="0" indent="0">
              <a:buNone/>
            </a:pPr>
            <a:endParaRPr lang="sv-SE" sz="2800" dirty="0"/>
          </a:p>
          <a:p>
            <a:pPr marL="0" indent="0">
              <a:buNone/>
            </a:pPr>
            <a:endParaRPr lang="sv-SE" sz="2800" dirty="0"/>
          </a:p>
          <a:p>
            <a:pPr marL="0" indent="0">
              <a:buNone/>
            </a:pPr>
            <a:endParaRPr lang="sv-SE" dirty="0"/>
          </a:p>
        </p:txBody>
      </p:sp>
      <p:sp>
        <p:nvSpPr>
          <p:cNvPr id="4" name="Platshållare för sidfot 3"/>
          <p:cNvSpPr>
            <a:spLocks noGrp="1"/>
          </p:cNvSpPr>
          <p:nvPr>
            <p:ph type="ftr" sz="quarter" idx="11"/>
          </p:nvPr>
        </p:nvSpPr>
        <p:spPr/>
        <p:txBody>
          <a:bodyPr/>
          <a:lstStyle/>
          <a:p>
            <a:r>
              <a:rPr lang="sv-SE"/>
              <a:t>Utforma uppdrag placering</a:t>
            </a:r>
          </a:p>
        </p:txBody>
      </p:sp>
      <p:pic>
        <p:nvPicPr>
          <p:cNvPr id="8" name="Bildobjekt 7"/>
          <p:cNvPicPr>
            <a:picLocks noChangeAspect="1"/>
          </p:cNvPicPr>
          <p:nvPr/>
        </p:nvPicPr>
        <p:blipFill rotWithShape="1">
          <a:blip r:embed="rId2">
            <a:extLst>
              <a:ext uri="{28A0092B-C50C-407E-A947-70E740481C1C}">
                <a14:useLocalDpi xmlns:a14="http://schemas.microsoft.com/office/drawing/2010/main" val="0"/>
              </a:ext>
            </a:extLst>
          </a:blip>
          <a:srcRect l="4600" r="4389" b="2926"/>
          <a:stretch/>
        </p:blipFill>
        <p:spPr>
          <a:xfrm>
            <a:off x="7327934" y="678279"/>
            <a:ext cx="1095924" cy="1105211"/>
          </a:xfrm>
          <a:prstGeom prst="ellipse">
            <a:avLst/>
          </a:prstGeom>
        </p:spPr>
      </p:pic>
      <p:sp>
        <p:nvSpPr>
          <p:cNvPr id="5" name="Platshållare för bildnummer 4"/>
          <p:cNvSpPr>
            <a:spLocks noGrp="1"/>
          </p:cNvSpPr>
          <p:nvPr>
            <p:ph type="sldNum" sz="quarter" idx="12"/>
          </p:nvPr>
        </p:nvSpPr>
        <p:spPr/>
        <p:txBody>
          <a:bodyPr/>
          <a:lstStyle/>
          <a:p>
            <a:fld id="{F3A1DABF-CD59-47A1-8187-10F3203EF599}" type="slidenum">
              <a:rPr lang="sv-SE" smtClean="0"/>
              <a:t>38</a:t>
            </a:fld>
            <a:endParaRPr lang="sv-SE"/>
          </a:p>
        </p:txBody>
      </p:sp>
    </p:spTree>
    <p:extLst>
      <p:ext uri="{BB962C8B-B14F-4D97-AF65-F5344CB8AC3E}">
        <p14:creationId xmlns:p14="http://schemas.microsoft.com/office/powerpoint/2010/main" val="993762711"/>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 1"/>
          <p:cNvSpPr>
            <a:spLocks noGrp="1"/>
          </p:cNvSpPr>
          <p:nvPr>
            <p:ph type="pic" sz="quarter" idx="13"/>
          </p:nvPr>
        </p:nvSpPr>
        <p:spPr>
          <a:solidFill>
            <a:srgbClr val="3DB7E4"/>
          </a:solidFill>
        </p:spPr>
      </p:sp>
      <p:sp>
        <p:nvSpPr>
          <p:cNvPr id="3" name="Rubrik 2"/>
          <p:cNvSpPr>
            <a:spLocks noGrp="1"/>
          </p:cNvSpPr>
          <p:nvPr>
            <p:ph type="ctrTitle"/>
          </p:nvPr>
        </p:nvSpPr>
        <p:spPr/>
        <p:txBody>
          <a:bodyPr/>
          <a:lstStyle/>
          <a:p>
            <a:r>
              <a:rPr lang="sv-SE" sz="3600" dirty="0"/>
              <a:t>Formulera mål</a:t>
            </a:r>
            <a:br>
              <a:rPr lang="sv-SE" sz="3600" dirty="0"/>
            </a:br>
            <a:r>
              <a:rPr lang="sv-SE" sz="3600" b="0" dirty="0"/>
              <a:t>(40 minuter)</a:t>
            </a:r>
          </a:p>
        </p:txBody>
      </p:sp>
    </p:spTree>
    <p:extLst>
      <p:ext uri="{BB962C8B-B14F-4D97-AF65-F5344CB8AC3E}">
        <p14:creationId xmlns:p14="http://schemas.microsoft.com/office/powerpoint/2010/main" val="384621511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a:t>Övningens syfte</a:t>
            </a:r>
          </a:p>
        </p:txBody>
      </p:sp>
      <p:sp>
        <p:nvSpPr>
          <p:cNvPr id="4" name="Platshållare för text 3"/>
          <p:cNvSpPr>
            <a:spLocks noGrp="1"/>
          </p:cNvSpPr>
          <p:nvPr>
            <p:ph type="body" sz="quarter" idx="13"/>
          </p:nvPr>
        </p:nvSpPr>
        <p:spPr/>
        <p:txBody>
          <a:bodyPr/>
          <a:lstStyle/>
          <a:p>
            <a:r>
              <a:rPr lang="sv-SE" b="0" dirty="0"/>
              <a:t>Att synliggöra nyttan med att </a:t>
            </a:r>
            <a:br>
              <a:rPr lang="sv-SE" b="0" dirty="0"/>
            </a:br>
            <a:r>
              <a:rPr lang="sv-SE" b="0" dirty="0"/>
              <a:t>formulera mål för vården med </a:t>
            </a:r>
            <a:br>
              <a:rPr lang="sv-SE" b="0" dirty="0"/>
            </a:br>
            <a:r>
              <a:rPr lang="sv-SE" b="0" dirty="0"/>
              <a:t>fokus på barnets behov.  </a:t>
            </a:r>
          </a:p>
          <a:p>
            <a:endParaRPr lang="sv-SE" dirty="0"/>
          </a:p>
        </p:txBody>
      </p:sp>
      <p:sp>
        <p:nvSpPr>
          <p:cNvPr id="3" name="Platshållare för sidfot 2"/>
          <p:cNvSpPr>
            <a:spLocks noGrp="1"/>
          </p:cNvSpPr>
          <p:nvPr>
            <p:ph type="ftr" sz="quarter" idx="11"/>
          </p:nvPr>
        </p:nvSpPr>
        <p:spPr/>
        <p:txBody>
          <a:bodyPr/>
          <a:lstStyle/>
          <a:p>
            <a:r>
              <a:rPr lang="sv-SE"/>
              <a:t>Utforma uppdrag placering</a:t>
            </a:r>
          </a:p>
        </p:txBody>
      </p:sp>
      <p:pic>
        <p:nvPicPr>
          <p:cNvPr id="9" name="Bildobjekt 8"/>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313065" y="686594"/>
            <a:ext cx="1320883" cy="1025828"/>
          </a:xfrm>
          <a:prstGeom prst="rect">
            <a:avLst/>
          </a:prstGeom>
        </p:spPr>
      </p:pic>
      <p:sp>
        <p:nvSpPr>
          <p:cNvPr id="5" name="Platshållare för bildnummer 4"/>
          <p:cNvSpPr>
            <a:spLocks noGrp="1"/>
          </p:cNvSpPr>
          <p:nvPr>
            <p:ph type="sldNum" sz="quarter" idx="12"/>
          </p:nvPr>
        </p:nvSpPr>
        <p:spPr/>
        <p:txBody>
          <a:bodyPr/>
          <a:lstStyle/>
          <a:p>
            <a:fld id="{F3A1DABF-CD59-47A1-8187-10F3203EF599}" type="slidenum">
              <a:rPr lang="sv-SE" smtClean="0"/>
              <a:t>4</a:t>
            </a:fld>
            <a:endParaRPr lang="sv-SE"/>
          </a:p>
        </p:txBody>
      </p:sp>
    </p:spTree>
    <p:extLst>
      <p:ext uri="{BB962C8B-B14F-4D97-AF65-F5344CB8AC3E}">
        <p14:creationId xmlns:p14="http://schemas.microsoft.com/office/powerpoint/2010/main" val="3670569294"/>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a:t>Övningens syfte</a:t>
            </a:r>
          </a:p>
        </p:txBody>
      </p:sp>
      <p:sp>
        <p:nvSpPr>
          <p:cNvPr id="4" name="Platshållare för text 3"/>
          <p:cNvSpPr>
            <a:spLocks noGrp="1"/>
          </p:cNvSpPr>
          <p:nvPr>
            <p:ph type="body" sz="quarter" idx="13"/>
          </p:nvPr>
        </p:nvSpPr>
        <p:spPr/>
        <p:txBody>
          <a:bodyPr/>
          <a:lstStyle/>
          <a:p>
            <a:r>
              <a:rPr lang="sv-SE" b="0" dirty="0"/>
              <a:t>Att bidra till ökad förmåga att </a:t>
            </a:r>
            <a:br>
              <a:rPr lang="sv-SE" b="0" dirty="0"/>
            </a:br>
            <a:r>
              <a:rPr lang="sv-SE" b="0" dirty="0"/>
              <a:t>formulera mål för vården.</a:t>
            </a:r>
          </a:p>
          <a:p>
            <a:endParaRPr lang="sv-SE" dirty="0"/>
          </a:p>
        </p:txBody>
      </p:sp>
      <p:sp>
        <p:nvSpPr>
          <p:cNvPr id="3" name="Platshållare för sidfot 2"/>
          <p:cNvSpPr>
            <a:spLocks noGrp="1"/>
          </p:cNvSpPr>
          <p:nvPr>
            <p:ph type="ftr" sz="quarter" idx="11"/>
          </p:nvPr>
        </p:nvSpPr>
        <p:spPr/>
        <p:txBody>
          <a:bodyPr/>
          <a:lstStyle/>
          <a:p>
            <a:r>
              <a:rPr lang="sv-SE"/>
              <a:t>Utforma uppdrag placering</a:t>
            </a:r>
          </a:p>
        </p:txBody>
      </p:sp>
      <p:pic>
        <p:nvPicPr>
          <p:cNvPr id="9" name="Bildobjekt 8"/>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313065" y="686594"/>
            <a:ext cx="1320883" cy="1025828"/>
          </a:xfrm>
          <a:prstGeom prst="rect">
            <a:avLst/>
          </a:prstGeom>
        </p:spPr>
      </p:pic>
      <p:sp>
        <p:nvSpPr>
          <p:cNvPr id="5" name="Platshållare för bildnummer 4"/>
          <p:cNvSpPr>
            <a:spLocks noGrp="1"/>
          </p:cNvSpPr>
          <p:nvPr>
            <p:ph type="sldNum" sz="quarter" idx="12"/>
          </p:nvPr>
        </p:nvSpPr>
        <p:spPr/>
        <p:txBody>
          <a:bodyPr/>
          <a:lstStyle/>
          <a:p>
            <a:fld id="{F3A1DABF-CD59-47A1-8187-10F3203EF599}" type="slidenum">
              <a:rPr lang="sv-SE" smtClean="0"/>
              <a:t>40</a:t>
            </a:fld>
            <a:endParaRPr lang="sv-SE"/>
          </a:p>
        </p:txBody>
      </p:sp>
    </p:spTree>
    <p:extLst>
      <p:ext uri="{BB962C8B-B14F-4D97-AF65-F5344CB8AC3E}">
        <p14:creationId xmlns:p14="http://schemas.microsoft.com/office/powerpoint/2010/main" val="2664117445"/>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32E53DD2-2958-40B4-B209-DFB34FC0DB14}"/>
              </a:ext>
            </a:extLst>
          </p:cNvPr>
          <p:cNvSpPr>
            <a:spLocks noGrp="1"/>
          </p:cNvSpPr>
          <p:nvPr>
            <p:ph type="title"/>
          </p:nvPr>
        </p:nvSpPr>
        <p:spPr/>
        <p:txBody>
          <a:bodyPr/>
          <a:lstStyle/>
          <a:p>
            <a:r>
              <a:rPr lang="sv-SE" dirty="0"/>
              <a:t>Beskriv ärendet </a:t>
            </a:r>
            <a:br>
              <a:rPr lang="sv-SE" dirty="0"/>
            </a:br>
            <a:r>
              <a:rPr lang="sv-SE" b="0" dirty="0"/>
              <a:t>(3 minuter)</a:t>
            </a:r>
          </a:p>
        </p:txBody>
      </p:sp>
      <p:sp>
        <p:nvSpPr>
          <p:cNvPr id="3" name="Platshållare för innehåll 2"/>
          <p:cNvSpPr>
            <a:spLocks noGrp="1"/>
          </p:cNvSpPr>
          <p:nvPr>
            <p:ph sz="quarter" idx="13"/>
          </p:nvPr>
        </p:nvSpPr>
        <p:spPr/>
        <p:txBody>
          <a:bodyPr/>
          <a:lstStyle/>
          <a:p>
            <a:pPr marL="0" indent="0">
              <a:buNone/>
            </a:pPr>
            <a:r>
              <a:rPr lang="sv-SE" b="0" dirty="0"/>
              <a:t>Handläggaren i det aktuella ärendet </a:t>
            </a:r>
            <a:br>
              <a:rPr lang="sv-SE" b="0" dirty="0"/>
            </a:br>
            <a:r>
              <a:rPr lang="sv-SE" b="0" dirty="0"/>
              <a:t>ger gruppen den information som behövs </a:t>
            </a:r>
            <a:br>
              <a:rPr lang="sv-SE" b="0" dirty="0"/>
            </a:br>
            <a:r>
              <a:rPr lang="sv-SE" b="0" dirty="0"/>
              <a:t>för att kunna ta fram övergripande mål för vården utifrån barnets behov.</a:t>
            </a:r>
          </a:p>
          <a:p>
            <a:pPr marL="0" indent="0">
              <a:buNone/>
            </a:pPr>
            <a:endParaRPr lang="sv-SE" sz="2800" dirty="0"/>
          </a:p>
          <a:p>
            <a:pPr marL="0" indent="0">
              <a:buNone/>
            </a:pPr>
            <a:endParaRPr lang="sv-SE" dirty="0"/>
          </a:p>
        </p:txBody>
      </p:sp>
      <p:sp>
        <p:nvSpPr>
          <p:cNvPr id="4" name="Platshållare för sidfot 3"/>
          <p:cNvSpPr>
            <a:spLocks noGrp="1"/>
          </p:cNvSpPr>
          <p:nvPr>
            <p:ph type="ftr" sz="quarter" idx="11"/>
          </p:nvPr>
        </p:nvSpPr>
        <p:spPr/>
        <p:txBody>
          <a:bodyPr/>
          <a:lstStyle/>
          <a:p>
            <a:r>
              <a:rPr lang="sv-SE"/>
              <a:t>Utforma uppdrag placering</a:t>
            </a:r>
          </a:p>
        </p:txBody>
      </p:sp>
      <p:pic>
        <p:nvPicPr>
          <p:cNvPr id="8" name="Bildobjekt 7"/>
          <p:cNvPicPr>
            <a:picLocks noChangeAspect="1"/>
          </p:cNvPicPr>
          <p:nvPr/>
        </p:nvPicPr>
        <p:blipFill rotWithShape="1">
          <a:blip r:embed="rId2">
            <a:extLst>
              <a:ext uri="{28A0092B-C50C-407E-A947-70E740481C1C}">
                <a14:useLocalDpi xmlns:a14="http://schemas.microsoft.com/office/drawing/2010/main" val="0"/>
              </a:ext>
            </a:extLst>
          </a:blip>
          <a:srcRect l="4600" r="4389" b="2926"/>
          <a:stretch/>
        </p:blipFill>
        <p:spPr>
          <a:xfrm>
            <a:off x="7327934" y="678279"/>
            <a:ext cx="1095924" cy="1105211"/>
          </a:xfrm>
          <a:prstGeom prst="ellipse">
            <a:avLst/>
          </a:prstGeom>
        </p:spPr>
      </p:pic>
      <p:sp>
        <p:nvSpPr>
          <p:cNvPr id="5" name="Platshållare för bildnummer 4"/>
          <p:cNvSpPr>
            <a:spLocks noGrp="1"/>
          </p:cNvSpPr>
          <p:nvPr>
            <p:ph type="sldNum" sz="quarter" idx="12"/>
          </p:nvPr>
        </p:nvSpPr>
        <p:spPr/>
        <p:txBody>
          <a:bodyPr/>
          <a:lstStyle/>
          <a:p>
            <a:fld id="{F3A1DABF-CD59-47A1-8187-10F3203EF599}" type="slidenum">
              <a:rPr lang="sv-SE" smtClean="0"/>
              <a:t>41</a:t>
            </a:fld>
            <a:endParaRPr lang="sv-SE"/>
          </a:p>
        </p:txBody>
      </p:sp>
    </p:spTree>
    <p:extLst>
      <p:ext uri="{BB962C8B-B14F-4D97-AF65-F5344CB8AC3E}">
        <p14:creationId xmlns:p14="http://schemas.microsoft.com/office/powerpoint/2010/main" val="404479969"/>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32E53DD2-2958-40B4-B209-DFB34FC0DB14}"/>
              </a:ext>
            </a:extLst>
          </p:cNvPr>
          <p:cNvSpPr>
            <a:spLocks noGrp="1"/>
          </p:cNvSpPr>
          <p:nvPr>
            <p:ph type="title"/>
          </p:nvPr>
        </p:nvSpPr>
        <p:spPr/>
        <p:txBody>
          <a:bodyPr/>
          <a:lstStyle/>
          <a:p>
            <a:r>
              <a:rPr lang="sv-SE" dirty="0"/>
              <a:t>Fundera enskilt </a:t>
            </a:r>
            <a:br>
              <a:rPr lang="sv-SE" dirty="0"/>
            </a:br>
            <a:r>
              <a:rPr lang="sv-SE" b="0" dirty="0"/>
              <a:t>(5 minuter)</a:t>
            </a:r>
          </a:p>
        </p:txBody>
      </p:sp>
      <p:sp>
        <p:nvSpPr>
          <p:cNvPr id="3" name="Platshållare för innehåll 2"/>
          <p:cNvSpPr>
            <a:spLocks noGrp="1"/>
          </p:cNvSpPr>
          <p:nvPr>
            <p:ph sz="quarter" idx="13"/>
          </p:nvPr>
        </p:nvSpPr>
        <p:spPr>
          <a:xfrm>
            <a:off x="801688" y="2059200"/>
            <a:ext cx="6959600" cy="1102627"/>
          </a:xfrm>
        </p:spPr>
        <p:txBody>
          <a:bodyPr/>
          <a:lstStyle/>
          <a:p>
            <a:pPr marL="0" indent="0">
              <a:buNone/>
            </a:pPr>
            <a:r>
              <a:rPr lang="sv-SE" b="0" dirty="0"/>
              <a:t>Fundera på möjliga </a:t>
            </a:r>
            <a:br>
              <a:rPr lang="sv-SE" b="0" dirty="0"/>
            </a:br>
            <a:r>
              <a:rPr lang="sv-SE" b="0" dirty="0"/>
              <a:t>mål och skriv ner </a:t>
            </a:r>
            <a:br>
              <a:rPr lang="sv-SE" b="0" dirty="0"/>
            </a:br>
            <a:r>
              <a:rPr lang="sv-SE" b="0"/>
              <a:t>varje mål </a:t>
            </a:r>
            <a:r>
              <a:rPr lang="sv-SE" b="0" dirty="0"/>
              <a:t>på en lapp. </a:t>
            </a:r>
          </a:p>
          <a:p>
            <a:pPr marL="0" indent="0">
              <a:buNone/>
            </a:pPr>
            <a:endParaRPr lang="sv-SE" sz="2800" dirty="0"/>
          </a:p>
          <a:p>
            <a:pPr marL="0" indent="0">
              <a:buNone/>
            </a:pPr>
            <a:endParaRPr lang="sv-SE" dirty="0"/>
          </a:p>
        </p:txBody>
      </p:sp>
      <p:sp>
        <p:nvSpPr>
          <p:cNvPr id="5" name="Kommentar i oval 3">
            <a:extLst>
              <a:ext uri="{FF2B5EF4-FFF2-40B4-BE49-F238E27FC236}">
                <a16:creationId xmlns:a16="http://schemas.microsoft.com/office/drawing/2014/main" id="{32B9E94A-5C54-4A9B-B59D-97F63FAD8C3B}"/>
              </a:ext>
            </a:extLst>
          </p:cNvPr>
          <p:cNvSpPr/>
          <p:nvPr/>
        </p:nvSpPr>
        <p:spPr>
          <a:xfrm>
            <a:off x="4668452" y="2519515"/>
            <a:ext cx="3745523" cy="1437548"/>
          </a:xfrm>
          <a:prstGeom prst="wedgeEllipseCallout">
            <a:avLst/>
          </a:prstGeom>
          <a:ln w="9525"/>
          <a:effectLst>
            <a:outerShdw blurRad="50800" dist="38100" dir="2700000" algn="tl" rotWithShape="0">
              <a:prstClr val="black">
                <a:alpha val="40000"/>
              </a:prstClr>
            </a:outerShdw>
          </a:effectLst>
        </p:spPr>
        <p:style>
          <a:lnRef idx="2">
            <a:schemeClr val="accent4"/>
          </a:lnRef>
          <a:fillRef idx="1">
            <a:schemeClr val="lt1"/>
          </a:fillRef>
          <a:effectRef idx="0">
            <a:schemeClr val="accent4"/>
          </a:effectRef>
          <a:fontRef idx="minor">
            <a:schemeClr val="dk1"/>
          </a:fontRef>
        </p:style>
        <p:txBody>
          <a:bodyPr rtlCol="0" anchor="ctr"/>
          <a:lstStyle/>
          <a:p>
            <a:pPr algn="ctr"/>
            <a:r>
              <a:rPr lang="sv-SE" sz="1900" dirty="0">
                <a:solidFill>
                  <a:schemeClr val="accent4"/>
                </a:solidFill>
              </a:rPr>
              <a:t>Tänk fritt!</a:t>
            </a:r>
          </a:p>
          <a:p>
            <a:pPr algn="ctr"/>
            <a:r>
              <a:rPr lang="sv-SE" sz="1900" dirty="0">
                <a:solidFill>
                  <a:schemeClr val="accent4"/>
                </a:solidFill>
              </a:rPr>
              <a:t>Förkasta inga idéer </a:t>
            </a:r>
            <a:br>
              <a:rPr lang="sv-SE" sz="1900" dirty="0">
                <a:solidFill>
                  <a:schemeClr val="accent4"/>
                </a:solidFill>
              </a:rPr>
            </a:br>
            <a:r>
              <a:rPr lang="sv-SE" sz="1900" dirty="0">
                <a:solidFill>
                  <a:schemeClr val="accent4"/>
                </a:solidFill>
              </a:rPr>
              <a:t>i detta läge</a:t>
            </a:r>
            <a:r>
              <a:rPr lang="sv-SE" sz="1900" dirty="0">
                <a:solidFill>
                  <a:schemeClr val="tx1"/>
                </a:solidFill>
              </a:rPr>
              <a:t>.</a:t>
            </a:r>
          </a:p>
        </p:txBody>
      </p:sp>
      <p:sp>
        <p:nvSpPr>
          <p:cNvPr id="4" name="Platshållare för sidfot 3"/>
          <p:cNvSpPr>
            <a:spLocks noGrp="1"/>
          </p:cNvSpPr>
          <p:nvPr>
            <p:ph type="ftr" sz="quarter" idx="11"/>
          </p:nvPr>
        </p:nvSpPr>
        <p:spPr/>
        <p:txBody>
          <a:bodyPr/>
          <a:lstStyle/>
          <a:p>
            <a:r>
              <a:rPr lang="sv-SE"/>
              <a:t>Utforma uppdrag placering</a:t>
            </a:r>
          </a:p>
        </p:txBody>
      </p:sp>
      <p:pic>
        <p:nvPicPr>
          <p:cNvPr id="10" name="Bildobjekt 9"/>
          <p:cNvPicPr>
            <a:picLocks noChangeAspect="1"/>
          </p:cNvPicPr>
          <p:nvPr/>
        </p:nvPicPr>
        <p:blipFill>
          <a:blip r:embed="rId2" cstate="hqprint">
            <a:extLst>
              <a:ext uri="{28A0092B-C50C-407E-A947-70E740481C1C}">
                <a14:useLocalDpi xmlns:a14="http://schemas.microsoft.com/office/drawing/2010/main" val="0"/>
              </a:ext>
            </a:extLst>
          </a:blip>
          <a:stretch>
            <a:fillRect/>
          </a:stretch>
        </p:blipFill>
        <p:spPr>
          <a:xfrm>
            <a:off x="7313064" y="717972"/>
            <a:ext cx="1100911" cy="994449"/>
          </a:xfrm>
          <a:prstGeom prst="rect">
            <a:avLst/>
          </a:prstGeom>
        </p:spPr>
      </p:pic>
      <p:sp>
        <p:nvSpPr>
          <p:cNvPr id="6" name="Platshållare för bildnummer 5"/>
          <p:cNvSpPr>
            <a:spLocks noGrp="1"/>
          </p:cNvSpPr>
          <p:nvPr>
            <p:ph type="sldNum" sz="quarter" idx="12"/>
          </p:nvPr>
        </p:nvSpPr>
        <p:spPr/>
        <p:txBody>
          <a:bodyPr/>
          <a:lstStyle/>
          <a:p>
            <a:fld id="{F3A1DABF-CD59-47A1-8187-10F3203EF599}" type="slidenum">
              <a:rPr lang="sv-SE" smtClean="0"/>
              <a:t>42</a:t>
            </a:fld>
            <a:endParaRPr lang="sv-SE"/>
          </a:p>
        </p:txBody>
      </p:sp>
    </p:spTree>
    <p:extLst>
      <p:ext uri="{BB962C8B-B14F-4D97-AF65-F5344CB8AC3E}">
        <p14:creationId xmlns:p14="http://schemas.microsoft.com/office/powerpoint/2010/main" val="3007486745"/>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a:t>Prioritera två och två </a:t>
            </a:r>
            <a:br>
              <a:rPr lang="sv-SE" dirty="0"/>
            </a:br>
            <a:r>
              <a:rPr lang="sv-SE" b="0" dirty="0"/>
              <a:t>(15 minuter</a:t>
            </a:r>
            <a:r>
              <a:rPr lang="sv-SE" dirty="0"/>
              <a:t>)</a:t>
            </a:r>
          </a:p>
        </p:txBody>
      </p:sp>
      <p:sp>
        <p:nvSpPr>
          <p:cNvPr id="4" name="Platshållare för innehåll 3"/>
          <p:cNvSpPr>
            <a:spLocks noGrp="1"/>
          </p:cNvSpPr>
          <p:nvPr>
            <p:ph sz="quarter" idx="13"/>
          </p:nvPr>
        </p:nvSpPr>
        <p:spPr/>
        <p:txBody>
          <a:bodyPr/>
          <a:lstStyle/>
          <a:p>
            <a:pPr marL="0" indent="0">
              <a:buNone/>
            </a:pPr>
            <a:r>
              <a:rPr lang="sv-SE" dirty="0"/>
              <a:t>Gå igenom mål för mål. </a:t>
            </a:r>
          </a:p>
          <a:p>
            <a:pPr marL="0" indent="0">
              <a:buNone/>
            </a:pPr>
            <a:r>
              <a:rPr lang="sv-SE" dirty="0"/>
              <a:t>Välj ut det eller de mål som bäst stämmer överens med  punkterna nedan. </a:t>
            </a:r>
          </a:p>
          <a:p>
            <a:pPr marL="270000" lvl="1" indent="-270000">
              <a:buFont typeface="Arial" panose="020B0604020202020204" pitchFamily="34" charset="0"/>
              <a:buChar char="•"/>
            </a:pPr>
            <a:r>
              <a:rPr lang="sv-SE" dirty="0"/>
              <a:t>Målet utgår från barnets behov.</a:t>
            </a:r>
          </a:p>
          <a:p>
            <a:pPr marL="270000" lvl="1" indent="-270000">
              <a:buFont typeface="Arial" panose="020B0604020202020204" pitchFamily="34" charset="0"/>
              <a:buChar char="•"/>
            </a:pPr>
            <a:r>
              <a:rPr lang="sv-SE" dirty="0"/>
              <a:t>Det är tydligt och konkret vad som ska uppnås med vården.</a:t>
            </a:r>
          </a:p>
          <a:p>
            <a:pPr marL="270000" lvl="1" indent="-270000">
              <a:buFont typeface="Arial" panose="020B0604020202020204" pitchFamily="34" charset="0"/>
              <a:buChar char="•"/>
            </a:pPr>
            <a:r>
              <a:rPr lang="sv-SE" dirty="0"/>
              <a:t>Målet kan vara en hjälp vid omprövning/övervägande för att avgöra om vården fortfarande behövs.</a:t>
            </a:r>
          </a:p>
          <a:p>
            <a:pPr marL="0" lvl="1" indent="0">
              <a:buNone/>
            </a:pPr>
            <a:endParaRPr lang="sv-SE" dirty="0"/>
          </a:p>
          <a:p>
            <a:endParaRPr lang="sv-SE" sz="2800" dirty="0"/>
          </a:p>
          <a:p>
            <a:endParaRPr lang="sv-SE" sz="2800" dirty="0"/>
          </a:p>
          <a:p>
            <a:endParaRPr lang="sv-SE" sz="2800" dirty="0"/>
          </a:p>
          <a:p>
            <a:pPr marL="0" indent="0">
              <a:buNone/>
            </a:pPr>
            <a:endParaRPr lang="sv-SE" dirty="0"/>
          </a:p>
        </p:txBody>
      </p:sp>
      <p:sp>
        <p:nvSpPr>
          <p:cNvPr id="3" name="Platshållare för sidfot 2"/>
          <p:cNvSpPr>
            <a:spLocks noGrp="1"/>
          </p:cNvSpPr>
          <p:nvPr>
            <p:ph type="ftr" sz="quarter" idx="11"/>
          </p:nvPr>
        </p:nvSpPr>
        <p:spPr/>
        <p:txBody>
          <a:bodyPr/>
          <a:lstStyle/>
          <a:p>
            <a:r>
              <a:rPr lang="sv-SE"/>
              <a:t>Utforma uppdrag placering</a:t>
            </a:r>
          </a:p>
        </p:txBody>
      </p:sp>
      <p:pic>
        <p:nvPicPr>
          <p:cNvPr id="8" name="Bildobjekt 7"/>
          <p:cNvPicPr>
            <a:picLocks noChangeAspect="1"/>
          </p:cNvPicPr>
          <p:nvPr/>
        </p:nvPicPr>
        <p:blipFill rotWithShape="1">
          <a:blip r:embed="rId3">
            <a:extLst>
              <a:ext uri="{28A0092B-C50C-407E-A947-70E740481C1C}">
                <a14:useLocalDpi xmlns:a14="http://schemas.microsoft.com/office/drawing/2010/main" val="0"/>
              </a:ext>
            </a:extLst>
          </a:blip>
          <a:srcRect l="4600" r="4389" b="2926"/>
          <a:stretch/>
        </p:blipFill>
        <p:spPr>
          <a:xfrm>
            <a:off x="7327934" y="678279"/>
            <a:ext cx="1095924" cy="1105211"/>
          </a:xfrm>
          <a:prstGeom prst="ellipse">
            <a:avLst/>
          </a:prstGeom>
        </p:spPr>
      </p:pic>
      <p:sp>
        <p:nvSpPr>
          <p:cNvPr id="5" name="Platshållare för bildnummer 4"/>
          <p:cNvSpPr>
            <a:spLocks noGrp="1"/>
          </p:cNvSpPr>
          <p:nvPr>
            <p:ph type="sldNum" sz="quarter" idx="12"/>
          </p:nvPr>
        </p:nvSpPr>
        <p:spPr/>
        <p:txBody>
          <a:bodyPr/>
          <a:lstStyle/>
          <a:p>
            <a:fld id="{F3A1DABF-CD59-47A1-8187-10F3203EF599}" type="slidenum">
              <a:rPr lang="sv-SE" smtClean="0"/>
              <a:t>43</a:t>
            </a:fld>
            <a:endParaRPr lang="sv-SE"/>
          </a:p>
        </p:txBody>
      </p:sp>
    </p:spTree>
    <p:extLst>
      <p:ext uri="{BB962C8B-B14F-4D97-AF65-F5344CB8AC3E}">
        <p14:creationId xmlns:p14="http://schemas.microsoft.com/office/powerpoint/2010/main" val="3384068810"/>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4BFBEC26-E757-4B17-8D0D-AE6F33745828}"/>
              </a:ext>
            </a:extLst>
          </p:cNvPr>
          <p:cNvSpPr>
            <a:spLocks noGrp="1"/>
          </p:cNvSpPr>
          <p:nvPr>
            <p:ph type="title"/>
          </p:nvPr>
        </p:nvSpPr>
        <p:spPr/>
        <p:txBody>
          <a:bodyPr/>
          <a:lstStyle/>
          <a:p>
            <a:r>
              <a:rPr lang="sv-SE" dirty="0"/>
              <a:t>Gå igenom gemensamt </a:t>
            </a:r>
            <a:br>
              <a:rPr lang="sv-SE" dirty="0"/>
            </a:br>
            <a:r>
              <a:rPr lang="sv-SE" b="0" dirty="0"/>
              <a:t>(5 minuter)</a:t>
            </a:r>
          </a:p>
        </p:txBody>
      </p:sp>
      <p:sp>
        <p:nvSpPr>
          <p:cNvPr id="3" name="Platshållare för innehåll 2"/>
          <p:cNvSpPr>
            <a:spLocks noGrp="1"/>
          </p:cNvSpPr>
          <p:nvPr>
            <p:ph sz="quarter" idx="13"/>
          </p:nvPr>
        </p:nvSpPr>
        <p:spPr/>
        <p:txBody>
          <a:bodyPr/>
          <a:lstStyle/>
          <a:p>
            <a:pPr>
              <a:spcAft>
                <a:spcPts val="1800"/>
              </a:spcAft>
              <a:buFont typeface="Arial" panose="020B0604020202020204" pitchFamily="34" charset="0"/>
              <a:buChar char="•"/>
            </a:pPr>
            <a:r>
              <a:rPr lang="sv-SE" b="0" dirty="0"/>
              <a:t>Varje par läser upp 1–2 utvalda mål.</a:t>
            </a:r>
          </a:p>
          <a:p>
            <a:pPr>
              <a:spcAft>
                <a:spcPts val="1800"/>
              </a:spcAft>
              <a:buFont typeface="Arial" panose="020B0604020202020204" pitchFamily="34" charset="0"/>
              <a:buChar char="•"/>
            </a:pPr>
            <a:r>
              <a:rPr lang="sv-SE" b="0" dirty="0"/>
              <a:t>Motivera ert val.</a:t>
            </a:r>
          </a:p>
          <a:p>
            <a:pPr>
              <a:spcAft>
                <a:spcPts val="1800"/>
              </a:spcAft>
              <a:buFont typeface="Arial" panose="020B0604020202020204" pitchFamily="34" charset="0"/>
              <a:buChar char="•"/>
            </a:pPr>
            <a:endParaRPr lang="sv-SE" sz="2800" dirty="0"/>
          </a:p>
        </p:txBody>
      </p:sp>
      <p:sp>
        <p:nvSpPr>
          <p:cNvPr id="4" name="Platshållare för sidfot 3"/>
          <p:cNvSpPr>
            <a:spLocks noGrp="1"/>
          </p:cNvSpPr>
          <p:nvPr>
            <p:ph type="ftr" sz="quarter" idx="11"/>
          </p:nvPr>
        </p:nvSpPr>
        <p:spPr/>
        <p:txBody>
          <a:bodyPr/>
          <a:lstStyle/>
          <a:p>
            <a:r>
              <a:rPr lang="sv-SE"/>
              <a:t>Utforma uppdrag placering</a:t>
            </a:r>
          </a:p>
        </p:txBody>
      </p:sp>
      <p:pic>
        <p:nvPicPr>
          <p:cNvPr id="8" name="Bildobjekt 7"/>
          <p:cNvPicPr>
            <a:picLocks noChangeAspect="1"/>
          </p:cNvPicPr>
          <p:nvPr/>
        </p:nvPicPr>
        <p:blipFill rotWithShape="1">
          <a:blip r:embed="rId3">
            <a:extLst>
              <a:ext uri="{28A0092B-C50C-407E-A947-70E740481C1C}">
                <a14:useLocalDpi xmlns:a14="http://schemas.microsoft.com/office/drawing/2010/main" val="0"/>
              </a:ext>
            </a:extLst>
          </a:blip>
          <a:srcRect l="4600" r="4389" b="2926"/>
          <a:stretch/>
        </p:blipFill>
        <p:spPr>
          <a:xfrm>
            <a:off x="7327934" y="678279"/>
            <a:ext cx="1095924" cy="1105211"/>
          </a:xfrm>
          <a:prstGeom prst="ellipse">
            <a:avLst/>
          </a:prstGeom>
        </p:spPr>
      </p:pic>
      <p:sp>
        <p:nvSpPr>
          <p:cNvPr id="5" name="Platshållare för bildnummer 4"/>
          <p:cNvSpPr>
            <a:spLocks noGrp="1"/>
          </p:cNvSpPr>
          <p:nvPr>
            <p:ph type="sldNum" sz="quarter" idx="12"/>
          </p:nvPr>
        </p:nvSpPr>
        <p:spPr/>
        <p:txBody>
          <a:bodyPr/>
          <a:lstStyle/>
          <a:p>
            <a:fld id="{F3A1DABF-CD59-47A1-8187-10F3203EF599}" type="slidenum">
              <a:rPr lang="sv-SE" smtClean="0"/>
              <a:t>44</a:t>
            </a:fld>
            <a:endParaRPr lang="sv-SE"/>
          </a:p>
        </p:txBody>
      </p:sp>
    </p:spTree>
    <p:extLst>
      <p:ext uri="{BB962C8B-B14F-4D97-AF65-F5344CB8AC3E}">
        <p14:creationId xmlns:p14="http://schemas.microsoft.com/office/powerpoint/2010/main" val="312792409"/>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EF23BADC-D833-4FC3-BC1A-AECF1E241D0F}"/>
              </a:ext>
            </a:extLst>
          </p:cNvPr>
          <p:cNvSpPr>
            <a:spLocks noGrp="1"/>
          </p:cNvSpPr>
          <p:nvPr>
            <p:ph type="title"/>
          </p:nvPr>
        </p:nvSpPr>
        <p:spPr/>
        <p:txBody>
          <a:bodyPr/>
          <a:lstStyle/>
          <a:p>
            <a:r>
              <a:rPr lang="sv-SE" dirty="0"/>
              <a:t>Fundera enskilt </a:t>
            </a:r>
            <a:br>
              <a:rPr lang="sv-SE" dirty="0"/>
            </a:br>
            <a:r>
              <a:rPr lang="sv-SE" b="0" dirty="0"/>
              <a:t>(3 minuter)</a:t>
            </a:r>
          </a:p>
        </p:txBody>
      </p:sp>
      <p:sp>
        <p:nvSpPr>
          <p:cNvPr id="3" name="Platshållare för innehåll 2">
            <a:extLst>
              <a:ext uri="{FF2B5EF4-FFF2-40B4-BE49-F238E27FC236}">
                <a16:creationId xmlns:a16="http://schemas.microsoft.com/office/drawing/2014/main" id="{68E35ADA-BED3-4AA3-BAFE-AA9D1F0195D2}"/>
              </a:ext>
            </a:extLst>
          </p:cNvPr>
          <p:cNvSpPr>
            <a:spLocks noGrp="1"/>
          </p:cNvSpPr>
          <p:nvPr>
            <p:ph idx="1"/>
          </p:nvPr>
        </p:nvSpPr>
        <p:spPr/>
        <p:txBody>
          <a:bodyPr/>
          <a:lstStyle/>
          <a:p>
            <a:pPr marL="0" indent="0">
              <a:buNone/>
            </a:pPr>
            <a:r>
              <a:rPr lang="sv-SE" sz="2600" dirty="0"/>
              <a:t>Vad tar du med dig från övningen? </a:t>
            </a:r>
          </a:p>
          <a:p>
            <a:pPr marL="0" indent="0">
              <a:buNone/>
            </a:pPr>
            <a:r>
              <a:rPr lang="sv-SE" sz="2000" dirty="0"/>
              <a:t>Exempelvis:</a:t>
            </a:r>
          </a:p>
          <a:p>
            <a:pPr>
              <a:spcBef>
                <a:spcPts val="0"/>
              </a:spcBef>
            </a:pPr>
            <a:r>
              <a:rPr lang="sv-SE" sz="2000" b="0" dirty="0"/>
              <a:t>Något du har fått hjälp med.</a:t>
            </a:r>
          </a:p>
          <a:p>
            <a:pPr>
              <a:spcBef>
                <a:spcPts val="0"/>
              </a:spcBef>
            </a:pPr>
            <a:r>
              <a:rPr lang="sv-SE" sz="2000" b="0" dirty="0"/>
              <a:t>Eventuella ”aha-upplevelser”.</a:t>
            </a:r>
          </a:p>
          <a:p>
            <a:pPr>
              <a:spcBef>
                <a:spcPts val="0"/>
              </a:spcBef>
            </a:pPr>
            <a:r>
              <a:rPr lang="sv-SE" sz="2000" b="0" dirty="0"/>
              <a:t>Något du ska börja, sluta eller fortsätta göra. </a:t>
            </a:r>
          </a:p>
        </p:txBody>
      </p:sp>
      <p:sp>
        <p:nvSpPr>
          <p:cNvPr id="5" name="Platshållare för sidfot 4"/>
          <p:cNvSpPr>
            <a:spLocks noGrp="1"/>
          </p:cNvSpPr>
          <p:nvPr>
            <p:ph type="ftr" sz="quarter" idx="11"/>
          </p:nvPr>
        </p:nvSpPr>
        <p:spPr/>
        <p:txBody>
          <a:bodyPr/>
          <a:lstStyle/>
          <a:p>
            <a:r>
              <a:rPr lang="sv-SE"/>
              <a:t>Utforma uppdrag placering</a:t>
            </a:r>
          </a:p>
        </p:txBody>
      </p:sp>
      <p:pic>
        <p:nvPicPr>
          <p:cNvPr id="8" name="Bildobjekt 7"/>
          <p:cNvPicPr>
            <a:picLocks noChangeAspect="1"/>
          </p:cNvPicPr>
          <p:nvPr/>
        </p:nvPicPr>
        <p:blipFill>
          <a:blip r:embed="rId2" cstate="hqprint">
            <a:extLst>
              <a:ext uri="{28A0092B-C50C-407E-A947-70E740481C1C}">
                <a14:useLocalDpi xmlns:a14="http://schemas.microsoft.com/office/drawing/2010/main" val="0"/>
              </a:ext>
            </a:extLst>
          </a:blip>
          <a:stretch>
            <a:fillRect/>
          </a:stretch>
        </p:blipFill>
        <p:spPr>
          <a:xfrm>
            <a:off x="7313064" y="717972"/>
            <a:ext cx="1100911" cy="994449"/>
          </a:xfrm>
          <a:prstGeom prst="rect">
            <a:avLst/>
          </a:prstGeom>
        </p:spPr>
      </p:pic>
      <p:sp>
        <p:nvSpPr>
          <p:cNvPr id="4" name="Platshållare för bildnummer 3"/>
          <p:cNvSpPr>
            <a:spLocks noGrp="1"/>
          </p:cNvSpPr>
          <p:nvPr>
            <p:ph type="sldNum" sz="quarter" idx="12"/>
          </p:nvPr>
        </p:nvSpPr>
        <p:spPr/>
        <p:txBody>
          <a:bodyPr/>
          <a:lstStyle/>
          <a:p>
            <a:fld id="{3C85E78D-9BDB-402C-83E3-26573C1B9F9F}" type="slidenum">
              <a:rPr lang="sv-SE" smtClean="0"/>
              <a:t>45</a:t>
            </a:fld>
            <a:endParaRPr lang="sv-SE"/>
          </a:p>
        </p:txBody>
      </p:sp>
    </p:spTree>
    <p:extLst>
      <p:ext uri="{BB962C8B-B14F-4D97-AF65-F5344CB8AC3E}">
        <p14:creationId xmlns:p14="http://schemas.microsoft.com/office/powerpoint/2010/main" val="4110096810"/>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EF23BADC-D833-4FC3-BC1A-AECF1E241D0F}"/>
              </a:ext>
            </a:extLst>
          </p:cNvPr>
          <p:cNvSpPr>
            <a:spLocks noGrp="1"/>
          </p:cNvSpPr>
          <p:nvPr>
            <p:ph type="title"/>
          </p:nvPr>
        </p:nvSpPr>
        <p:spPr/>
        <p:txBody>
          <a:bodyPr/>
          <a:lstStyle/>
          <a:p>
            <a:r>
              <a:rPr lang="sv-SE"/>
              <a:t>Sammanfatta </a:t>
            </a:r>
            <a:r>
              <a:rPr lang="sv-SE" dirty="0"/>
              <a:t>och avsluta</a:t>
            </a:r>
            <a:br>
              <a:rPr lang="sv-SE" dirty="0"/>
            </a:br>
            <a:r>
              <a:rPr lang="sv-SE" b="0" dirty="0"/>
              <a:t>(5 minuter)</a:t>
            </a:r>
          </a:p>
        </p:txBody>
      </p:sp>
      <p:sp>
        <p:nvSpPr>
          <p:cNvPr id="3" name="Platshållare för innehåll 2">
            <a:extLst>
              <a:ext uri="{FF2B5EF4-FFF2-40B4-BE49-F238E27FC236}">
                <a16:creationId xmlns:a16="http://schemas.microsoft.com/office/drawing/2014/main" id="{68E35ADA-BED3-4AA3-BAFE-AA9D1F0195D2}"/>
              </a:ext>
            </a:extLst>
          </p:cNvPr>
          <p:cNvSpPr>
            <a:spLocks noGrp="1"/>
          </p:cNvSpPr>
          <p:nvPr>
            <p:ph idx="1"/>
          </p:nvPr>
        </p:nvSpPr>
        <p:spPr/>
        <p:txBody>
          <a:bodyPr/>
          <a:lstStyle/>
          <a:p>
            <a:r>
              <a:rPr lang="sv-SE" sz="2600" b="0" dirty="0"/>
              <a:t>Gå laget runt och låt dem som vill dela med sig av tankar kring övningen. </a:t>
            </a:r>
          </a:p>
          <a:p>
            <a:r>
              <a:rPr lang="sv-SE" sz="2600" b="0" dirty="0"/>
              <a:t>Avsluta övningen. </a:t>
            </a:r>
          </a:p>
        </p:txBody>
      </p:sp>
      <p:pic>
        <p:nvPicPr>
          <p:cNvPr id="4" name="Bildobjekt 3"/>
          <p:cNvPicPr>
            <a:picLocks noChangeAspect="1"/>
          </p:cNvPicPr>
          <p:nvPr/>
        </p:nvPicPr>
        <p:blipFill rotWithShape="1">
          <a:blip r:embed="rId3">
            <a:extLst>
              <a:ext uri="{28A0092B-C50C-407E-A947-70E740481C1C}">
                <a14:useLocalDpi xmlns:a14="http://schemas.microsoft.com/office/drawing/2010/main" val="0"/>
              </a:ext>
            </a:extLst>
          </a:blip>
          <a:srcRect l="4600" r="4389" b="2926"/>
          <a:stretch/>
        </p:blipFill>
        <p:spPr>
          <a:xfrm>
            <a:off x="7442616" y="612144"/>
            <a:ext cx="1002003" cy="1010494"/>
          </a:xfrm>
          <a:prstGeom prst="ellipse">
            <a:avLst/>
          </a:prstGeom>
        </p:spPr>
      </p:pic>
      <p:sp>
        <p:nvSpPr>
          <p:cNvPr id="5" name="Platshållare för sidfot 4"/>
          <p:cNvSpPr>
            <a:spLocks noGrp="1"/>
          </p:cNvSpPr>
          <p:nvPr>
            <p:ph type="ftr" sz="quarter" idx="11"/>
          </p:nvPr>
        </p:nvSpPr>
        <p:spPr/>
        <p:txBody>
          <a:bodyPr/>
          <a:lstStyle/>
          <a:p>
            <a:r>
              <a:rPr lang="sv-SE"/>
              <a:t>Utforma uppdrag placering</a:t>
            </a:r>
          </a:p>
        </p:txBody>
      </p:sp>
      <p:sp>
        <p:nvSpPr>
          <p:cNvPr id="6" name="Platshållare för bildnummer 5"/>
          <p:cNvSpPr>
            <a:spLocks noGrp="1"/>
          </p:cNvSpPr>
          <p:nvPr>
            <p:ph type="sldNum" sz="quarter" idx="12"/>
          </p:nvPr>
        </p:nvSpPr>
        <p:spPr/>
        <p:txBody>
          <a:bodyPr/>
          <a:lstStyle/>
          <a:p>
            <a:fld id="{3C85E78D-9BDB-402C-83E3-26573C1B9F9F}" type="slidenum">
              <a:rPr lang="sv-SE" smtClean="0"/>
              <a:t>46</a:t>
            </a:fld>
            <a:endParaRPr lang="sv-SE"/>
          </a:p>
        </p:txBody>
      </p:sp>
    </p:spTree>
    <p:extLst>
      <p:ext uri="{BB962C8B-B14F-4D97-AF65-F5344CB8AC3E}">
        <p14:creationId xmlns:p14="http://schemas.microsoft.com/office/powerpoint/2010/main" val="4067776103"/>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tshållare för innehåll 2"/>
          <p:cNvSpPr>
            <a:spLocks noGrp="1"/>
          </p:cNvSpPr>
          <p:nvPr>
            <p:ph sz="quarter" idx="13"/>
          </p:nvPr>
        </p:nvSpPr>
        <p:spPr/>
        <p:txBody>
          <a:bodyPr/>
          <a:lstStyle/>
          <a:p>
            <a:pPr marL="0" indent="0">
              <a:buNone/>
            </a:pPr>
            <a:r>
              <a:rPr lang="sv-SE" sz="3400" dirty="0"/>
              <a:t>Läs mer:</a:t>
            </a:r>
          </a:p>
          <a:p>
            <a:pPr marL="270000" indent="-270000">
              <a:spcBef>
                <a:spcPts val="0"/>
              </a:spcBef>
            </a:pPr>
            <a:r>
              <a:rPr lang="sv-SE" dirty="0"/>
              <a:t>Placerade barn och unga s. 130 – 133</a:t>
            </a:r>
            <a:endParaRPr lang="sv-SE" dirty="0">
              <a:solidFill>
                <a:srgbClr val="FF0000"/>
              </a:solidFill>
            </a:endParaRPr>
          </a:p>
          <a:p>
            <a:pPr marL="270000" indent="-270000">
              <a:spcBef>
                <a:spcPts val="0"/>
              </a:spcBef>
            </a:pPr>
            <a:r>
              <a:rPr lang="sv-SE" dirty="0"/>
              <a:t>Handläggning och dokumentation s. 342</a:t>
            </a:r>
          </a:p>
          <a:p>
            <a:endParaRPr lang="sv-SE" dirty="0"/>
          </a:p>
        </p:txBody>
      </p:sp>
      <p:sp>
        <p:nvSpPr>
          <p:cNvPr id="2" name="Platshållare för sidfot 1"/>
          <p:cNvSpPr>
            <a:spLocks noGrp="1"/>
          </p:cNvSpPr>
          <p:nvPr>
            <p:ph type="ftr" sz="quarter" idx="11"/>
          </p:nvPr>
        </p:nvSpPr>
        <p:spPr/>
        <p:txBody>
          <a:bodyPr/>
          <a:lstStyle/>
          <a:p>
            <a:r>
              <a:rPr lang="sv-SE"/>
              <a:t>Utforma uppdrag placering</a:t>
            </a:r>
          </a:p>
        </p:txBody>
      </p:sp>
      <p:pic>
        <p:nvPicPr>
          <p:cNvPr id="8" name="Bildobjekt 7"/>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268259" y="700051"/>
            <a:ext cx="1191333" cy="1083439"/>
          </a:xfrm>
          <a:prstGeom prst="rect">
            <a:avLst/>
          </a:prstGeom>
        </p:spPr>
      </p:pic>
      <p:sp>
        <p:nvSpPr>
          <p:cNvPr id="4" name="Platshållare för bildnummer 3"/>
          <p:cNvSpPr>
            <a:spLocks noGrp="1"/>
          </p:cNvSpPr>
          <p:nvPr>
            <p:ph type="sldNum" sz="quarter" idx="12"/>
          </p:nvPr>
        </p:nvSpPr>
        <p:spPr/>
        <p:txBody>
          <a:bodyPr/>
          <a:lstStyle/>
          <a:p>
            <a:fld id="{F3A1DABF-CD59-47A1-8187-10F3203EF599}" type="slidenum">
              <a:rPr lang="sv-SE" smtClean="0"/>
              <a:t>47</a:t>
            </a:fld>
            <a:endParaRPr lang="sv-SE"/>
          </a:p>
        </p:txBody>
      </p:sp>
    </p:spTree>
    <p:extLst>
      <p:ext uri="{BB962C8B-B14F-4D97-AF65-F5344CB8AC3E}">
        <p14:creationId xmlns:p14="http://schemas.microsoft.com/office/powerpoint/2010/main" val="2118903698"/>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ctrTitle"/>
          </p:nvPr>
        </p:nvSpPr>
        <p:spPr/>
        <p:txBody>
          <a:bodyPr/>
          <a:lstStyle/>
          <a:p>
            <a:endParaRPr lang="sv-SE"/>
          </a:p>
        </p:txBody>
      </p:sp>
    </p:spTree>
    <p:extLst>
      <p:ext uri="{BB962C8B-B14F-4D97-AF65-F5344CB8AC3E}">
        <p14:creationId xmlns:p14="http://schemas.microsoft.com/office/powerpoint/2010/main" val="270899368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Platshållare för text 3"/>
          <p:cNvSpPr>
            <a:spLocks noGrp="1"/>
          </p:cNvSpPr>
          <p:nvPr>
            <p:ph sz="quarter" idx="13"/>
          </p:nvPr>
        </p:nvSpPr>
        <p:spPr/>
        <p:txBody>
          <a:bodyPr/>
          <a:lstStyle/>
          <a:p>
            <a:pPr marL="0" indent="0">
              <a:buNone/>
            </a:pPr>
            <a:r>
              <a:rPr lang="sv-SE" dirty="0"/>
              <a:t>Socialnämnden måste på ett lättfattligt sätt kunna visa vilka syften som placeringen har och hur man ämnar uppnå dessa syften. </a:t>
            </a:r>
          </a:p>
          <a:p>
            <a:pPr marL="0" indent="0">
              <a:buNone/>
            </a:pPr>
            <a:r>
              <a:rPr lang="sv-SE" dirty="0"/>
              <a:t>Det är vidare viktigt att vårdplanen är realistisk och att den följs upp.</a:t>
            </a:r>
          </a:p>
          <a:p>
            <a:pPr marL="0" indent="0">
              <a:buNone/>
            </a:pPr>
            <a:endParaRPr lang="sv-SE" b="0" dirty="0"/>
          </a:p>
          <a:p>
            <a:pPr marL="0" indent="0">
              <a:buNone/>
            </a:pPr>
            <a:r>
              <a:rPr lang="sv-SE" sz="2000" b="0" i="1" dirty="0"/>
              <a:t>(Prop. 2000/01:80, s. 105)</a:t>
            </a:r>
          </a:p>
        </p:txBody>
      </p:sp>
      <p:sp>
        <p:nvSpPr>
          <p:cNvPr id="2" name="Platshållare för sidfot 1"/>
          <p:cNvSpPr>
            <a:spLocks noGrp="1"/>
          </p:cNvSpPr>
          <p:nvPr>
            <p:ph type="ftr" sz="quarter" idx="11"/>
          </p:nvPr>
        </p:nvSpPr>
        <p:spPr/>
        <p:txBody>
          <a:bodyPr/>
          <a:lstStyle/>
          <a:p>
            <a:r>
              <a:rPr lang="sv-SE"/>
              <a:t>Utforma uppdrag placering</a:t>
            </a:r>
          </a:p>
        </p:txBody>
      </p:sp>
      <p:sp>
        <p:nvSpPr>
          <p:cNvPr id="3" name="Platshållare för bildnummer 2"/>
          <p:cNvSpPr>
            <a:spLocks noGrp="1"/>
          </p:cNvSpPr>
          <p:nvPr>
            <p:ph type="sldNum" sz="quarter" idx="12"/>
          </p:nvPr>
        </p:nvSpPr>
        <p:spPr/>
        <p:txBody>
          <a:bodyPr/>
          <a:lstStyle/>
          <a:p>
            <a:fld id="{F3A1DABF-CD59-47A1-8187-10F3203EF599}" type="slidenum">
              <a:rPr lang="sv-SE" smtClean="0"/>
              <a:t>5</a:t>
            </a:fld>
            <a:endParaRPr lang="sv-SE"/>
          </a:p>
        </p:txBody>
      </p:sp>
    </p:spTree>
    <p:extLst>
      <p:ext uri="{BB962C8B-B14F-4D97-AF65-F5344CB8AC3E}">
        <p14:creationId xmlns:p14="http://schemas.microsoft.com/office/powerpoint/2010/main" val="44700814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a:t> Diskutera två och två </a:t>
            </a:r>
            <a:br>
              <a:rPr lang="sv-SE" dirty="0"/>
            </a:br>
            <a:r>
              <a:rPr lang="sv-SE" dirty="0"/>
              <a:t> </a:t>
            </a:r>
            <a:r>
              <a:rPr lang="sv-SE" b="0" dirty="0"/>
              <a:t>(10 minuter)</a:t>
            </a:r>
          </a:p>
        </p:txBody>
      </p:sp>
      <p:sp>
        <p:nvSpPr>
          <p:cNvPr id="4" name="Platshållare för innehåll 3"/>
          <p:cNvSpPr>
            <a:spLocks noGrp="1"/>
          </p:cNvSpPr>
          <p:nvPr>
            <p:ph sz="quarter" idx="13"/>
          </p:nvPr>
        </p:nvSpPr>
        <p:spPr/>
        <p:txBody>
          <a:bodyPr/>
          <a:lstStyle/>
          <a:p>
            <a:pPr marL="0" indent="0">
              <a:spcBef>
                <a:spcPts val="1800"/>
              </a:spcBef>
              <a:buNone/>
            </a:pPr>
            <a:r>
              <a:rPr lang="sv-SE" dirty="0"/>
              <a:t>Diskutera och skriv några korta punkter som summerar vad ni kommer fram till:</a:t>
            </a:r>
          </a:p>
          <a:p>
            <a:r>
              <a:rPr lang="sv-SE" b="0" dirty="0"/>
              <a:t>Vad finns det för olika syften med att </a:t>
            </a:r>
            <a:br>
              <a:rPr lang="sv-SE" b="0" dirty="0"/>
            </a:br>
            <a:r>
              <a:rPr lang="sv-SE" b="0" dirty="0"/>
              <a:t>ta fram mål med vården?</a:t>
            </a:r>
          </a:p>
          <a:p>
            <a:r>
              <a:rPr lang="sv-SE" b="0" dirty="0"/>
              <a:t>Vad kan det få för konsekvenser för </a:t>
            </a:r>
            <a:br>
              <a:rPr lang="sv-SE" b="0" dirty="0"/>
            </a:br>
            <a:r>
              <a:rPr lang="sv-SE" b="0" dirty="0"/>
              <a:t>vården om det inte finns tydliga mål?</a:t>
            </a:r>
          </a:p>
          <a:p>
            <a:r>
              <a:rPr lang="sv-SE" b="0" dirty="0"/>
              <a:t>Vilka är de största utmaningarna </a:t>
            </a:r>
            <a:br>
              <a:rPr lang="sv-SE" b="0" dirty="0"/>
            </a:br>
            <a:r>
              <a:rPr lang="sv-SE" b="0" dirty="0"/>
              <a:t>i att formulera bra mål?</a:t>
            </a:r>
          </a:p>
          <a:p>
            <a:endParaRPr lang="sv-SE" dirty="0"/>
          </a:p>
          <a:p>
            <a:endParaRPr lang="sv-SE" dirty="0"/>
          </a:p>
        </p:txBody>
      </p:sp>
      <p:sp>
        <p:nvSpPr>
          <p:cNvPr id="3" name="Platshållare för sidfot 2"/>
          <p:cNvSpPr>
            <a:spLocks noGrp="1"/>
          </p:cNvSpPr>
          <p:nvPr>
            <p:ph type="ftr" sz="quarter" idx="11"/>
          </p:nvPr>
        </p:nvSpPr>
        <p:spPr/>
        <p:txBody>
          <a:bodyPr/>
          <a:lstStyle/>
          <a:p>
            <a:r>
              <a:rPr lang="sv-SE"/>
              <a:t>Utforma uppdrag placering</a:t>
            </a:r>
          </a:p>
        </p:txBody>
      </p:sp>
      <p:pic>
        <p:nvPicPr>
          <p:cNvPr id="9" name="Bildobjekt 8"/>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7313064" y="717972"/>
            <a:ext cx="1125665" cy="1025827"/>
          </a:xfrm>
          <a:prstGeom prst="rect">
            <a:avLst/>
          </a:prstGeom>
        </p:spPr>
      </p:pic>
      <p:sp>
        <p:nvSpPr>
          <p:cNvPr id="5" name="Platshållare för bildnummer 4"/>
          <p:cNvSpPr>
            <a:spLocks noGrp="1"/>
          </p:cNvSpPr>
          <p:nvPr>
            <p:ph type="sldNum" sz="quarter" idx="12"/>
          </p:nvPr>
        </p:nvSpPr>
        <p:spPr/>
        <p:txBody>
          <a:bodyPr/>
          <a:lstStyle/>
          <a:p>
            <a:fld id="{F3A1DABF-CD59-47A1-8187-10F3203EF599}" type="slidenum">
              <a:rPr lang="sv-SE" smtClean="0"/>
              <a:t>6</a:t>
            </a:fld>
            <a:endParaRPr lang="sv-SE"/>
          </a:p>
        </p:txBody>
      </p:sp>
    </p:spTree>
    <p:extLst>
      <p:ext uri="{BB962C8B-B14F-4D97-AF65-F5344CB8AC3E}">
        <p14:creationId xmlns:p14="http://schemas.microsoft.com/office/powerpoint/2010/main" val="15411272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49F74FA0-EA3E-4FEB-8689-15A082610E45}"/>
              </a:ext>
            </a:extLst>
          </p:cNvPr>
          <p:cNvSpPr>
            <a:spLocks noGrp="1"/>
          </p:cNvSpPr>
          <p:nvPr>
            <p:ph type="title"/>
          </p:nvPr>
        </p:nvSpPr>
        <p:spPr/>
        <p:txBody>
          <a:bodyPr/>
          <a:lstStyle/>
          <a:p>
            <a:r>
              <a:rPr lang="sv-SE" dirty="0"/>
              <a:t>Sammanfatta gemensamt </a:t>
            </a:r>
            <a:br>
              <a:rPr lang="sv-SE" dirty="0"/>
            </a:br>
            <a:r>
              <a:rPr lang="sv-SE" b="0" dirty="0"/>
              <a:t>(10 minuter)</a:t>
            </a:r>
          </a:p>
        </p:txBody>
      </p:sp>
      <p:sp>
        <p:nvSpPr>
          <p:cNvPr id="3" name="Platshållare för innehåll 2"/>
          <p:cNvSpPr>
            <a:spLocks noGrp="1"/>
          </p:cNvSpPr>
          <p:nvPr>
            <p:ph sz="quarter" idx="13"/>
          </p:nvPr>
        </p:nvSpPr>
        <p:spPr/>
        <p:txBody>
          <a:bodyPr/>
          <a:lstStyle/>
          <a:p>
            <a:pPr>
              <a:buFont typeface="Arial" panose="020B0604020202020204" pitchFamily="34" charset="0"/>
              <a:buChar char="•"/>
            </a:pPr>
            <a:r>
              <a:rPr lang="sv-SE" b="0" dirty="0"/>
              <a:t>Varje par berättar om en sak </a:t>
            </a:r>
            <a:br>
              <a:rPr lang="sv-SE" b="0" dirty="0"/>
            </a:br>
            <a:r>
              <a:rPr lang="sv-SE" b="0" dirty="0"/>
              <a:t>som kommit fram i diskussionen </a:t>
            </a:r>
          </a:p>
          <a:p>
            <a:pPr>
              <a:buFont typeface="Arial" panose="020B0604020202020204" pitchFamily="34" charset="0"/>
              <a:buChar char="•"/>
            </a:pPr>
            <a:r>
              <a:rPr lang="sv-SE" b="0" dirty="0"/>
              <a:t>Skriv upp på tavlan eller på </a:t>
            </a:r>
            <a:br>
              <a:rPr lang="sv-SE" b="0" dirty="0"/>
            </a:br>
            <a:r>
              <a:rPr lang="sv-SE" b="0" dirty="0"/>
              <a:t>ett blädderblock.</a:t>
            </a:r>
          </a:p>
        </p:txBody>
      </p:sp>
      <p:sp>
        <p:nvSpPr>
          <p:cNvPr id="4" name="Platshållare för sidfot 3"/>
          <p:cNvSpPr>
            <a:spLocks noGrp="1"/>
          </p:cNvSpPr>
          <p:nvPr>
            <p:ph type="ftr" sz="quarter" idx="11"/>
          </p:nvPr>
        </p:nvSpPr>
        <p:spPr/>
        <p:txBody>
          <a:bodyPr/>
          <a:lstStyle/>
          <a:p>
            <a:r>
              <a:rPr lang="sv-SE"/>
              <a:t>Utforma uppdrag placering</a:t>
            </a:r>
          </a:p>
        </p:txBody>
      </p:sp>
      <p:pic>
        <p:nvPicPr>
          <p:cNvPr id="8" name="Bildobjekt 7"/>
          <p:cNvPicPr>
            <a:picLocks noChangeAspect="1"/>
          </p:cNvPicPr>
          <p:nvPr/>
        </p:nvPicPr>
        <p:blipFill rotWithShape="1">
          <a:blip r:embed="rId2">
            <a:extLst>
              <a:ext uri="{28A0092B-C50C-407E-A947-70E740481C1C}">
                <a14:useLocalDpi xmlns:a14="http://schemas.microsoft.com/office/drawing/2010/main" val="0"/>
              </a:ext>
            </a:extLst>
          </a:blip>
          <a:srcRect l="4600" r="4389" b="2926"/>
          <a:stretch/>
        </p:blipFill>
        <p:spPr>
          <a:xfrm>
            <a:off x="7327934" y="678279"/>
            <a:ext cx="1095924" cy="1105211"/>
          </a:xfrm>
          <a:prstGeom prst="ellipse">
            <a:avLst/>
          </a:prstGeom>
        </p:spPr>
      </p:pic>
      <p:sp>
        <p:nvSpPr>
          <p:cNvPr id="5" name="Platshållare för bildnummer 4"/>
          <p:cNvSpPr>
            <a:spLocks noGrp="1"/>
          </p:cNvSpPr>
          <p:nvPr>
            <p:ph type="sldNum" sz="quarter" idx="12"/>
          </p:nvPr>
        </p:nvSpPr>
        <p:spPr/>
        <p:txBody>
          <a:bodyPr/>
          <a:lstStyle/>
          <a:p>
            <a:fld id="{F3A1DABF-CD59-47A1-8187-10F3203EF599}" type="slidenum">
              <a:rPr lang="sv-SE" smtClean="0"/>
              <a:t>7</a:t>
            </a:fld>
            <a:endParaRPr lang="sv-SE"/>
          </a:p>
        </p:txBody>
      </p:sp>
    </p:spTree>
    <p:extLst>
      <p:ext uri="{BB962C8B-B14F-4D97-AF65-F5344CB8AC3E}">
        <p14:creationId xmlns:p14="http://schemas.microsoft.com/office/powerpoint/2010/main" val="283032144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EF23BADC-D833-4FC3-BC1A-AECF1E241D0F}"/>
              </a:ext>
            </a:extLst>
          </p:cNvPr>
          <p:cNvSpPr>
            <a:spLocks noGrp="1"/>
          </p:cNvSpPr>
          <p:nvPr>
            <p:ph type="title"/>
          </p:nvPr>
        </p:nvSpPr>
        <p:spPr/>
        <p:txBody>
          <a:bodyPr/>
          <a:lstStyle/>
          <a:p>
            <a:r>
              <a:rPr lang="sv-SE" dirty="0"/>
              <a:t>Fundera enskilt </a:t>
            </a:r>
            <a:br>
              <a:rPr lang="sv-SE" dirty="0"/>
            </a:br>
            <a:r>
              <a:rPr lang="sv-SE" b="0" dirty="0"/>
              <a:t>(3 minuter)</a:t>
            </a:r>
          </a:p>
        </p:txBody>
      </p:sp>
      <p:sp>
        <p:nvSpPr>
          <p:cNvPr id="3" name="Platshållare för innehåll 2">
            <a:extLst>
              <a:ext uri="{FF2B5EF4-FFF2-40B4-BE49-F238E27FC236}">
                <a16:creationId xmlns:a16="http://schemas.microsoft.com/office/drawing/2014/main" id="{68E35ADA-BED3-4AA3-BAFE-AA9D1F0195D2}"/>
              </a:ext>
            </a:extLst>
          </p:cNvPr>
          <p:cNvSpPr>
            <a:spLocks noGrp="1"/>
          </p:cNvSpPr>
          <p:nvPr>
            <p:ph idx="1"/>
          </p:nvPr>
        </p:nvSpPr>
        <p:spPr/>
        <p:txBody>
          <a:bodyPr/>
          <a:lstStyle/>
          <a:p>
            <a:pPr marL="0" indent="0">
              <a:buNone/>
            </a:pPr>
            <a:r>
              <a:rPr lang="sv-SE" sz="2600" dirty="0"/>
              <a:t>Vad tar du med dig från diskussionen?</a:t>
            </a:r>
          </a:p>
          <a:p>
            <a:pPr marL="0" indent="0">
              <a:buNone/>
            </a:pPr>
            <a:r>
              <a:rPr lang="sv-SE" sz="2000" dirty="0"/>
              <a:t>Exempelvis:</a:t>
            </a:r>
          </a:p>
          <a:p>
            <a:pPr>
              <a:spcBef>
                <a:spcPts val="0"/>
              </a:spcBef>
            </a:pPr>
            <a:r>
              <a:rPr lang="sv-SE" sz="2000" b="0" dirty="0"/>
              <a:t>Något du har fått hjälp med.</a:t>
            </a:r>
          </a:p>
          <a:p>
            <a:pPr>
              <a:spcBef>
                <a:spcPts val="0"/>
              </a:spcBef>
            </a:pPr>
            <a:r>
              <a:rPr lang="sv-SE" sz="2000" b="0" dirty="0"/>
              <a:t>Eventuella ”aha-upplevelser”.</a:t>
            </a:r>
          </a:p>
          <a:p>
            <a:pPr>
              <a:spcBef>
                <a:spcPts val="0"/>
              </a:spcBef>
            </a:pPr>
            <a:r>
              <a:rPr lang="sv-SE" sz="2000" b="0" dirty="0"/>
              <a:t>Något du ska börja, sluta eller fortsätta göra. </a:t>
            </a:r>
          </a:p>
        </p:txBody>
      </p:sp>
      <p:sp>
        <p:nvSpPr>
          <p:cNvPr id="5" name="Platshållare för sidfot 4"/>
          <p:cNvSpPr>
            <a:spLocks noGrp="1"/>
          </p:cNvSpPr>
          <p:nvPr>
            <p:ph type="ftr" sz="quarter" idx="11"/>
          </p:nvPr>
        </p:nvSpPr>
        <p:spPr/>
        <p:txBody>
          <a:bodyPr/>
          <a:lstStyle/>
          <a:p>
            <a:r>
              <a:rPr lang="sv-SE"/>
              <a:t>Utforma uppdrag placering</a:t>
            </a:r>
          </a:p>
        </p:txBody>
      </p:sp>
      <p:pic>
        <p:nvPicPr>
          <p:cNvPr id="8" name="Bildobjekt 7"/>
          <p:cNvPicPr>
            <a:picLocks noChangeAspect="1"/>
          </p:cNvPicPr>
          <p:nvPr/>
        </p:nvPicPr>
        <p:blipFill>
          <a:blip r:embed="rId2" cstate="hqprint">
            <a:extLst>
              <a:ext uri="{28A0092B-C50C-407E-A947-70E740481C1C}">
                <a14:useLocalDpi xmlns:a14="http://schemas.microsoft.com/office/drawing/2010/main" val="0"/>
              </a:ext>
            </a:extLst>
          </a:blip>
          <a:stretch>
            <a:fillRect/>
          </a:stretch>
        </p:blipFill>
        <p:spPr>
          <a:xfrm>
            <a:off x="7313064" y="717972"/>
            <a:ext cx="1100911" cy="994449"/>
          </a:xfrm>
          <a:prstGeom prst="rect">
            <a:avLst/>
          </a:prstGeom>
        </p:spPr>
      </p:pic>
      <p:sp>
        <p:nvSpPr>
          <p:cNvPr id="4" name="Platshållare för bildnummer 3"/>
          <p:cNvSpPr>
            <a:spLocks noGrp="1"/>
          </p:cNvSpPr>
          <p:nvPr>
            <p:ph type="sldNum" sz="quarter" idx="12"/>
          </p:nvPr>
        </p:nvSpPr>
        <p:spPr/>
        <p:txBody>
          <a:bodyPr/>
          <a:lstStyle/>
          <a:p>
            <a:fld id="{3C85E78D-9BDB-402C-83E3-26573C1B9F9F}" type="slidenum">
              <a:rPr lang="sv-SE" smtClean="0"/>
              <a:t>8</a:t>
            </a:fld>
            <a:endParaRPr lang="sv-SE"/>
          </a:p>
        </p:txBody>
      </p:sp>
    </p:spTree>
    <p:extLst>
      <p:ext uri="{BB962C8B-B14F-4D97-AF65-F5344CB8AC3E}">
        <p14:creationId xmlns:p14="http://schemas.microsoft.com/office/powerpoint/2010/main" val="88832611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EF23BADC-D833-4FC3-BC1A-AECF1E241D0F}"/>
              </a:ext>
            </a:extLst>
          </p:cNvPr>
          <p:cNvSpPr>
            <a:spLocks noGrp="1"/>
          </p:cNvSpPr>
          <p:nvPr>
            <p:ph type="title"/>
          </p:nvPr>
        </p:nvSpPr>
        <p:spPr/>
        <p:txBody>
          <a:bodyPr/>
          <a:lstStyle/>
          <a:p>
            <a:r>
              <a:rPr lang="sv-SE" dirty="0"/>
              <a:t>Sammanfatta och avsluta</a:t>
            </a:r>
            <a:br>
              <a:rPr lang="sv-SE" dirty="0"/>
            </a:br>
            <a:r>
              <a:rPr lang="sv-SE" b="0" dirty="0"/>
              <a:t>(5 minuter)</a:t>
            </a:r>
          </a:p>
        </p:txBody>
      </p:sp>
      <p:sp>
        <p:nvSpPr>
          <p:cNvPr id="3" name="Platshållare för innehåll 2">
            <a:extLst>
              <a:ext uri="{FF2B5EF4-FFF2-40B4-BE49-F238E27FC236}">
                <a16:creationId xmlns:a16="http://schemas.microsoft.com/office/drawing/2014/main" id="{68E35ADA-BED3-4AA3-BAFE-AA9D1F0195D2}"/>
              </a:ext>
            </a:extLst>
          </p:cNvPr>
          <p:cNvSpPr>
            <a:spLocks noGrp="1"/>
          </p:cNvSpPr>
          <p:nvPr>
            <p:ph idx="1"/>
          </p:nvPr>
        </p:nvSpPr>
        <p:spPr/>
        <p:txBody>
          <a:bodyPr/>
          <a:lstStyle/>
          <a:p>
            <a:pPr>
              <a:spcBef>
                <a:spcPts val="0"/>
              </a:spcBef>
            </a:pPr>
            <a:r>
              <a:rPr lang="sv-SE" sz="2600" b="0" dirty="0"/>
              <a:t>Gå laget runt och låt dem som vill </a:t>
            </a:r>
            <a:br>
              <a:rPr lang="sv-SE" sz="2600" b="0" dirty="0"/>
            </a:br>
            <a:r>
              <a:rPr lang="sv-SE" sz="2600" b="0" dirty="0"/>
              <a:t>dela med sig av tankar kring övningen. </a:t>
            </a:r>
          </a:p>
          <a:p>
            <a:pPr>
              <a:spcBef>
                <a:spcPts val="0"/>
              </a:spcBef>
            </a:pPr>
            <a:r>
              <a:rPr lang="sv-SE" sz="2600" b="0" dirty="0"/>
              <a:t>Avsluta övningen.  </a:t>
            </a:r>
          </a:p>
        </p:txBody>
      </p:sp>
      <p:sp>
        <p:nvSpPr>
          <p:cNvPr id="5" name="Platshållare för sidfot 4"/>
          <p:cNvSpPr>
            <a:spLocks noGrp="1"/>
          </p:cNvSpPr>
          <p:nvPr>
            <p:ph type="ftr" sz="quarter" idx="11"/>
          </p:nvPr>
        </p:nvSpPr>
        <p:spPr/>
        <p:txBody>
          <a:bodyPr/>
          <a:lstStyle/>
          <a:p>
            <a:r>
              <a:rPr lang="sv-SE"/>
              <a:t>Utforma uppdrag placering</a:t>
            </a:r>
          </a:p>
        </p:txBody>
      </p:sp>
      <p:pic>
        <p:nvPicPr>
          <p:cNvPr id="7" name="Bildobjekt 6"/>
          <p:cNvPicPr>
            <a:picLocks noChangeAspect="1"/>
          </p:cNvPicPr>
          <p:nvPr/>
        </p:nvPicPr>
        <p:blipFill rotWithShape="1">
          <a:blip r:embed="rId2">
            <a:extLst>
              <a:ext uri="{28A0092B-C50C-407E-A947-70E740481C1C}">
                <a14:useLocalDpi xmlns:a14="http://schemas.microsoft.com/office/drawing/2010/main" val="0"/>
              </a:ext>
            </a:extLst>
          </a:blip>
          <a:srcRect l="4600" r="4389" b="2926"/>
          <a:stretch/>
        </p:blipFill>
        <p:spPr>
          <a:xfrm>
            <a:off x="7337766" y="678279"/>
            <a:ext cx="1095924" cy="1105211"/>
          </a:xfrm>
          <a:prstGeom prst="ellipse">
            <a:avLst/>
          </a:prstGeom>
        </p:spPr>
      </p:pic>
      <p:sp>
        <p:nvSpPr>
          <p:cNvPr id="4" name="Platshållare för bildnummer 3"/>
          <p:cNvSpPr>
            <a:spLocks noGrp="1"/>
          </p:cNvSpPr>
          <p:nvPr>
            <p:ph type="sldNum" sz="quarter" idx="12"/>
          </p:nvPr>
        </p:nvSpPr>
        <p:spPr/>
        <p:txBody>
          <a:bodyPr/>
          <a:lstStyle/>
          <a:p>
            <a:fld id="{3C85E78D-9BDB-402C-83E3-26573C1B9F9F}" type="slidenum">
              <a:rPr lang="sv-SE" smtClean="0"/>
              <a:t>9</a:t>
            </a:fld>
            <a:endParaRPr lang="sv-SE"/>
          </a:p>
        </p:txBody>
      </p:sp>
    </p:spTree>
    <p:extLst>
      <p:ext uri="{BB962C8B-B14F-4D97-AF65-F5344CB8AC3E}">
        <p14:creationId xmlns:p14="http://schemas.microsoft.com/office/powerpoint/2010/main" val="2836111215"/>
      </p:ext>
    </p:extLst>
  </p:cSld>
  <p:clrMapOvr>
    <a:masterClrMapping/>
  </p:clrMapOvr>
</p:sld>
</file>

<file path=ppt/theme/theme1.xml><?xml version="1.0" encoding="utf-8"?>
<a:theme xmlns:a="http://schemas.openxmlformats.org/drawingml/2006/main" name="SoS-PPT-svensk-150922">
  <a:themeElements>
    <a:clrScheme name="Anpassat 4">
      <a:dk1>
        <a:srgbClr val="000000"/>
      </a:dk1>
      <a:lt1>
        <a:srgbClr val="DAD7CB"/>
      </a:lt1>
      <a:dk2>
        <a:srgbClr val="8D6E97"/>
      </a:dk2>
      <a:lt2>
        <a:srgbClr val="4A7729"/>
      </a:lt2>
      <a:accent1>
        <a:srgbClr val="A6BCC6"/>
      </a:accent1>
      <a:accent2>
        <a:srgbClr val="7D9AAA"/>
      </a:accent2>
      <a:accent3>
        <a:srgbClr val="D3BF96"/>
      </a:accent3>
      <a:accent4>
        <a:srgbClr val="002B45"/>
      </a:accent4>
      <a:accent5>
        <a:srgbClr val="857363"/>
      </a:accent5>
      <a:accent6>
        <a:srgbClr val="452325"/>
      </a:accent6>
      <a:hlink>
        <a:srgbClr val="000000"/>
      </a:hlink>
      <a:folHlink>
        <a:srgbClr val="00000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DAD7CB"/>
        </a:solidFill>
        <a:ln>
          <a:noFill/>
        </a:ln>
      </a:spPr>
      <a:bodyPr rtlCol="0" anchor="ctr"/>
      <a:lstStyle>
        <a:defPPr algn="ctr">
          <a:defRPr sz="1900" dirty="0" smtClean="0">
            <a:solidFill>
              <a:schemeClr val="tx1"/>
            </a:solidFill>
            <a:latin typeface="Arial" panose="020B0604020202020204" pitchFamily="34" charset="0"/>
            <a:cs typeface="Arial" panose="020B0604020202020204" pitchFamily="34" charset="0"/>
          </a:defRPr>
        </a:defPPr>
      </a:lstStyle>
      <a:style>
        <a:lnRef idx="2">
          <a:schemeClr val="accent1">
            <a:shade val="50000"/>
          </a:schemeClr>
        </a:lnRef>
        <a:fillRef idx="1">
          <a:schemeClr val="accent1"/>
        </a:fillRef>
        <a:effectRef idx="0">
          <a:schemeClr val="accent1"/>
        </a:effectRef>
        <a:fontRef idx="minor">
          <a:schemeClr val="lt1"/>
        </a:fontRef>
      </a:style>
    </a:spDef>
    <a:txDef>
      <a:spPr>
        <a:noFill/>
      </a:spPr>
      <a:bodyPr wrap="square" rtlCol="0">
        <a:spAutoFit/>
      </a:bodyPr>
      <a:lstStyle>
        <a:defPPr>
          <a:defRPr sz="1900" smtClean="0"/>
        </a:defPPr>
      </a:lstStyle>
    </a:txDef>
  </a:objectDefaults>
  <a:extraClrSchemeLst/>
  <a:custClrLst>
    <a:custClr name="Beige Diagrambakgrund">
      <a:srgbClr val="DAD7CB"/>
    </a:custClr>
    <a:custClr name="Mörkbeige">
      <a:srgbClr val="D3BF96"/>
    </a:custClr>
    <a:custClr>
      <a:srgbClr val="AAA38E"/>
    </a:custClr>
    <a:custClr name="Brun">
      <a:srgbClr val="857363"/>
    </a:custClr>
    <a:custClr name="Mellanbrun">
      <a:srgbClr val="6D5047"/>
    </a:custClr>
    <a:custClr name="Mörkbrun">
      <a:srgbClr val="452325"/>
    </a:custClr>
    <a:custClr name="Vit">
      <a:srgbClr val="FFFFFF"/>
    </a:custClr>
    <a:custClr name="Vit">
      <a:srgbClr val="FFFFFF"/>
    </a:custClr>
    <a:custClr name="Svart">
      <a:srgbClr val="000000"/>
    </a:custClr>
    <a:custClr name="Vit">
      <a:srgbClr val="FFFFFF"/>
    </a:custClr>
    <a:custClr name="Ljusblå">
      <a:srgbClr val="E0E6E6"/>
    </a:custClr>
    <a:custClr name="Isblå">
      <a:srgbClr val="A6BCC6"/>
    </a:custClr>
    <a:custClr name="Ljus blågrå">
      <a:srgbClr val="A5ACAF"/>
    </a:custClr>
    <a:custClr name="Blågrå">
      <a:srgbClr val="7D9AAA"/>
    </a:custClr>
    <a:custClr name="Mörk blågrå">
      <a:srgbClr val="51626F"/>
    </a:custClr>
    <a:custClr name="Mörkblå">
      <a:srgbClr val="002B45"/>
    </a:custClr>
    <a:custClr name="Vit">
      <a:srgbClr val="FFFFFF"/>
    </a:custClr>
    <a:custClr name="Accentfärg orange">
      <a:srgbClr val="ED8B00"/>
    </a:custClr>
    <a:custClr name="Accentfärg turkos">
      <a:srgbClr val="3DB7E4"/>
    </a:custClr>
    <a:custClr name="Accentfärg grön">
      <a:srgbClr val="3F9C35"/>
    </a:custClr>
    <a:custClr name="Diagramfärg Riket 251/230/204">
      <a:srgbClr val="FBE6CC"/>
    </a:custClr>
    <a:custClr name="Diagramfärg Riket 246/205/153">
      <a:srgbClr val="F6CD99"/>
    </a:custClr>
    <a:custClr name="Diagramfärg Riket 242/181/102">
      <a:srgbClr val="F2B566"/>
    </a:custClr>
    <a:custClr name="Diagramfärg Riket Huvudfärg">
      <a:srgbClr val="ED8B00"/>
    </a:custClr>
    <a:custClr name="Diagramfärg Riket 175/98/10">
      <a:srgbClr val="AF620A"/>
    </a:custClr>
    <a:custClr name="Diagramfärg Riket 117/66/0">
      <a:srgbClr val="754200"/>
    </a:custClr>
    <a:custClr name="Vit">
      <a:srgbClr val="FFFFFF"/>
    </a:custClr>
    <a:custClr name="Diagramfärg Riket Huvudfärg">
      <a:srgbClr val="ED8B00"/>
    </a:custClr>
    <a:custClr name="Diagramfärg alarmerande händelse">
      <a:srgbClr val="BA0C2F"/>
    </a:custClr>
    <a:custClr name="Beige Diagrambakgrund">
      <a:srgbClr val="DAD7CB"/>
    </a:custClr>
    <a:custClr name="Diagramfärg män 218/237/203">
      <a:srgbClr val="DAEDCB"/>
    </a:custClr>
    <a:custClr name="Diagramfärg män 180/219/151">
      <a:srgbClr val="B4DB97"/>
    </a:custClr>
    <a:custClr name="Diagramfärg män 142/201/99">
      <a:srgbClr val="8EC963"/>
    </a:custClr>
    <a:custClr name="Diagramfärg män Huvudfärg">
      <a:srgbClr val="4A7729"/>
    </a:custClr>
    <a:custClr name="Diagramfärg män 55/88/31">
      <a:srgbClr val="3B581F"/>
    </a:custClr>
    <a:custClr name="Diagramfärg män 36/58/20">
      <a:srgbClr val="243A14"/>
    </a:custClr>
    <a:custClr name="Vit">
      <a:srgbClr val="FFFFFF"/>
    </a:custClr>
    <a:custClr name="Diagramfärg män Huvudfärg">
      <a:srgbClr val="4A7729"/>
    </a:custClr>
    <a:custClr name="Vit">
      <a:srgbClr val="FFFFFF"/>
    </a:custClr>
    <a:custClr name="Vit">
      <a:srgbClr val="FFFFFF"/>
    </a:custClr>
    <a:custClr name="Diagramfärg kvinnor 232/225/234">
      <a:srgbClr val="E8E1EA"/>
    </a:custClr>
    <a:custClr name="Diagramfärg kvinnor 209/197/214">
      <a:srgbClr val="D1C5D6"/>
    </a:custClr>
    <a:custClr name="Diagramfärg kvinnor 186/167/192">
      <a:srgbClr val="BAA7C0"/>
    </a:custClr>
    <a:custClr name="Diagramfärg kvinnor Huvudfärg">
      <a:srgbClr val="8D6E97"/>
    </a:custClr>
    <a:custClr name="Diagramfärg kvinnor 106/82/114">
      <a:srgbClr val="6A5272"/>
    </a:custClr>
    <a:custClr name="Diagramfärg kvinnor 70/54/75">
      <a:srgbClr val="46364B"/>
    </a:custClr>
    <a:custClr name="Vit">
      <a:srgbClr val="FFFFFF"/>
    </a:custClr>
    <a:custClr name="Diagramfärg kvinnor huvudfärg">
      <a:srgbClr val="8D6E97"/>
    </a:custClr>
    <a:custClr name="Vit">
      <a:srgbClr val="FFFFFF"/>
    </a:custClr>
    <a:custClr name="Vit">
      <a:srgbClr val="FFFFFF"/>
    </a:custClr>
  </a:custClrLst>
  <a:extLst>
    <a:ext uri="{05A4C25C-085E-4340-85A3-A5531E510DB2}">
      <thm15:themeFamily xmlns:thm15="http://schemas.microsoft.com/office/thememl/2012/main" name="SoS PPT-sve.potx" id="{E25BEABA-F5FF-4E97-873F-DB82715E8840}" vid="{9F60E1E5-9C3A-46AD-8AA9-D23F8B1475EC}"/>
    </a:ext>
  </a:extLst>
</a:theme>
</file>

<file path=ppt/theme/theme2.xml><?xml version="1.0" encoding="utf-8"?>
<a:theme xmlns:a="http://schemas.openxmlformats.org/drawingml/2006/main" name="Office-te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te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SoS PPT-sve</Template>
  <TotalTime>201</TotalTime>
  <Words>2153</Words>
  <Application>Microsoft Office PowerPoint</Application>
  <PresentationFormat>Bildspel på skärmen (4:3)</PresentationFormat>
  <Paragraphs>300</Paragraphs>
  <Slides>48</Slides>
  <Notes>24</Notes>
  <HiddenSlides>1</HiddenSlides>
  <MMClips>0</MMClips>
  <ScaleCrop>false</ScaleCrop>
  <HeadingPairs>
    <vt:vector size="6" baseType="variant">
      <vt:variant>
        <vt:lpstr>Använt teckensnitt</vt:lpstr>
      </vt:variant>
      <vt:variant>
        <vt:i4>3</vt:i4>
      </vt:variant>
      <vt:variant>
        <vt:lpstr>Tema</vt:lpstr>
      </vt:variant>
      <vt:variant>
        <vt:i4>1</vt:i4>
      </vt:variant>
      <vt:variant>
        <vt:lpstr>Bildrubriker</vt:lpstr>
      </vt:variant>
      <vt:variant>
        <vt:i4>48</vt:i4>
      </vt:variant>
    </vt:vector>
  </HeadingPairs>
  <TitlesOfParts>
    <vt:vector size="52" baseType="lpstr">
      <vt:lpstr>Arial</vt:lpstr>
      <vt:lpstr>Calibri</vt:lpstr>
      <vt:lpstr>Century Gothic</vt:lpstr>
      <vt:lpstr>SoS-PPT-svensk-150922</vt:lpstr>
      <vt:lpstr>Formulera mål för vården  </vt:lpstr>
      <vt:lpstr>Innehåll och ungefärlig tidsåtgång</vt:lpstr>
      <vt:lpstr>Varför ta fram mål?  (30 minuter)</vt:lpstr>
      <vt:lpstr>Övningens syfte</vt:lpstr>
      <vt:lpstr>PowerPoint-presentation</vt:lpstr>
      <vt:lpstr> Diskutera två och två   (10 minuter)</vt:lpstr>
      <vt:lpstr>Sammanfatta gemensamt  (10 minuter)</vt:lpstr>
      <vt:lpstr>Fundera enskilt  (3 minuter)</vt:lpstr>
      <vt:lpstr>Sammanfatta och avsluta (5 minuter)</vt:lpstr>
      <vt:lpstr>Utforska målformuleringar (60 minuter)</vt:lpstr>
      <vt:lpstr>Övningens syfte</vt:lpstr>
      <vt:lpstr>Diskutera två och två (15 minuter)</vt:lpstr>
      <vt:lpstr>Övningsexempel – mål för vården</vt:lpstr>
      <vt:lpstr>Diskutera två och två varje  mål utifrån frågeställningarna: </vt:lpstr>
      <vt:lpstr>Diskutera gemensamt  (10 minuter)</vt:lpstr>
      <vt:lpstr>PowerPoint-presentation</vt:lpstr>
      <vt:lpstr>PowerPoint-presentation</vt:lpstr>
      <vt:lpstr>PowerPoint-presentation</vt:lpstr>
      <vt:lpstr>PowerPoint-presentation</vt:lpstr>
      <vt:lpstr>PowerPoint-presentation</vt:lpstr>
      <vt:lpstr>PowerPoint-presentation</vt:lpstr>
      <vt:lpstr>Sammanfatta gemensamt  (10 minuter)</vt:lpstr>
      <vt:lpstr>Fundera enskilt  (3 minuter)</vt:lpstr>
      <vt:lpstr>PowerPoint-presentation</vt:lpstr>
      <vt:lpstr>Uppföljningsbara mål (50 minuter)</vt:lpstr>
      <vt:lpstr>Övningens syfte</vt:lpstr>
      <vt:lpstr>Arbeta enskilt  (5 minuter) </vt:lpstr>
      <vt:lpstr>Sammanställ gemensamt (5 minuter)</vt:lpstr>
      <vt:lpstr>Diskutera gemensamt (15 minuter)</vt:lpstr>
      <vt:lpstr>Diskutera i gruppen (15 minuter)</vt:lpstr>
      <vt:lpstr>Fundera enskilt  (3 minuter)</vt:lpstr>
      <vt:lpstr>Sammanfatta och avsluta (5 minuter)</vt:lpstr>
      <vt:lpstr>Utforska mål i eget ärende  (60 minuter)</vt:lpstr>
      <vt:lpstr>Övningens syfte</vt:lpstr>
      <vt:lpstr>Arbeta enskilt  (15 minuter) </vt:lpstr>
      <vt:lpstr>Diskutera två och två  (15 minuter) </vt:lpstr>
      <vt:lpstr>Diskutera två och två (5 minuter)</vt:lpstr>
      <vt:lpstr>Sammanfatta och avsluta  (10 minuter) </vt:lpstr>
      <vt:lpstr>Formulera mål (40 minuter)</vt:lpstr>
      <vt:lpstr>Övningens syfte</vt:lpstr>
      <vt:lpstr>Beskriv ärendet  (3 minuter)</vt:lpstr>
      <vt:lpstr>Fundera enskilt  (5 minuter)</vt:lpstr>
      <vt:lpstr>Prioritera två och två  (15 minuter)</vt:lpstr>
      <vt:lpstr>Gå igenom gemensamt  (5 minuter)</vt:lpstr>
      <vt:lpstr>Fundera enskilt  (3 minuter)</vt:lpstr>
      <vt:lpstr>Sammanfatta och avsluta (5 minuter)</vt:lpstr>
      <vt:lpstr>PowerPoint-presentation</vt:lpstr>
      <vt:lpstr>PowerPoint-presentation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Socialstyrelsens Powerpointmall</dc:title>
  <dc:creator>Johansson, Pernilla</dc:creator>
  <cp:keywords>class='Open'</cp:keywords>
  <cp:lastModifiedBy>Agåker, Eva</cp:lastModifiedBy>
  <cp:revision>32</cp:revision>
  <cp:lastPrinted>2015-05-08T11:44:01Z</cp:lastPrinted>
  <dcterms:created xsi:type="dcterms:W3CDTF">2020-02-18T13:08:05Z</dcterms:created>
  <dcterms:modified xsi:type="dcterms:W3CDTF">2022-03-31T12:55:38Z</dcterms:modified>
</cp:coreProperties>
</file>