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74" r:id="rId2"/>
    <p:sldId id="375" r:id="rId3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gåker, Eva" initials="AE" lastIdx="58" clrIdx="0">
    <p:extLst>
      <p:ext uri="{19B8F6BF-5375-455C-9EA6-DF929625EA0E}">
        <p15:presenceInfo xmlns:p15="http://schemas.microsoft.com/office/powerpoint/2012/main" userId="S-1-5-21-2075942658-1792417684-393963531-20547" providerId="AD"/>
      </p:ext>
    </p:extLst>
  </p:cmAuthor>
  <p:cmAuthor id="2" name="Östergren, Cecilia" initials="ÖC" lastIdx="5" clrIdx="1">
    <p:extLst>
      <p:ext uri="{19B8F6BF-5375-455C-9EA6-DF929625EA0E}">
        <p15:presenceInfo xmlns:p15="http://schemas.microsoft.com/office/powerpoint/2012/main" userId="S-1-5-21-2075942658-1792417684-393963531-29036" providerId="AD"/>
      </p:ext>
    </p:extLst>
  </p:cmAuthor>
  <p:cmAuthor id="3" name="Kågström, Eva" initials="KE" lastIdx="3" clrIdx="2">
    <p:extLst>
      <p:ext uri="{19B8F6BF-5375-455C-9EA6-DF929625EA0E}">
        <p15:presenceInfo xmlns:p15="http://schemas.microsoft.com/office/powerpoint/2012/main" userId="S-1-5-21-2075942658-1792417684-393963531-3096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6429" autoAdjust="0"/>
  </p:normalViewPr>
  <p:slideViewPr>
    <p:cSldViewPr snapToGrid="0" showGuides="1">
      <p:cViewPr varScale="1">
        <p:scale>
          <a:sx n="48" d="100"/>
          <a:sy n="48" d="100"/>
        </p:scale>
        <p:origin x="832" y="32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2020-05-08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2020-05-08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Till denna övning</a:t>
            </a:r>
            <a:r>
              <a:rPr lang="sv-SE" baseline="0" dirty="0"/>
              <a:t> finns bild 13 i deltagarmaterialet, som du delar ut när de ska börja öva.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77996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Utforma</a:t>
            </a:r>
            <a:r>
              <a:rPr lang="sv-SE" baseline="0" dirty="0"/>
              <a:t> uppdrag placering/2. Formulera mål för vården/ Övning Utforska målformuleringar Bild 13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5563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Utforma uppdrag placering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Utforska målformuleringar</a:t>
            </a:r>
            <a:br>
              <a:rPr lang="sv-SE" sz="3600" dirty="0"/>
            </a:br>
            <a:r>
              <a:rPr lang="sv-SE" sz="3600" b="0" dirty="0"/>
              <a:t>Deltagarmaterial</a:t>
            </a:r>
          </a:p>
        </p:txBody>
      </p:sp>
    </p:spTree>
    <p:extLst>
      <p:ext uri="{BB962C8B-B14F-4D97-AF65-F5344CB8AC3E}">
        <p14:creationId xmlns:p14="http://schemas.microsoft.com/office/powerpoint/2010/main" val="1904186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Övningsexempel – mål för vården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70000" lvl="0" indent="-270000">
              <a:buFont typeface="+mj-lt"/>
              <a:buAutoNum type="arabicPeriod"/>
            </a:pPr>
            <a:r>
              <a:rPr lang="sv-SE" sz="2000" dirty="0"/>
              <a:t>Kalle är omhändertagen av vuxna som prioriterar </a:t>
            </a:r>
            <a:br>
              <a:rPr lang="sv-SE" sz="2000" dirty="0"/>
            </a:br>
            <a:r>
              <a:rPr lang="sv-SE" sz="2000" dirty="0"/>
              <a:t>hans behov och som är känslomässigt närvarande. </a:t>
            </a:r>
          </a:p>
          <a:p>
            <a:pPr marL="270000" lvl="0" indent="-270000">
              <a:buFont typeface="+mj-lt"/>
              <a:buAutoNum type="arabicPeriod"/>
            </a:pPr>
            <a:r>
              <a:rPr lang="sv-SE" sz="2000" dirty="0"/>
              <a:t>Kalle har en trygg och stabil tillvaro att utvecklas i.</a:t>
            </a:r>
          </a:p>
          <a:p>
            <a:pPr marL="270000" lvl="0" indent="-270000">
              <a:buFont typeface="+mj-lt"/>
              <a:buAutoNum type="arabicPeriod"/>
            </a:pPr>
            <a:r>
              <a:rPr lang="sv-SE" sz="2000" dirty="0"/>
              <a:t>Kalle får bygga relationer till sina föräldrar på ett strukturerat sätt där socialtjänsten har insyn och </a:t>
            </a:r>
            <a:br>
              <a:rPr lang="sv-SE" sz="2000" dirty="0"/>
            </a:br>
            <a:r>
              <a:rPr lang="sv-SE" sz="2000" dirty="0"/>
              <a:t>kan göra fortsatta bedömningar. </a:t>
            </a:r>
          </a:p>
          <a:p>
            <a:pPr marL="270000" lvl="0" indent="-270000">
              <a:buFont typeface="+mj-lt"/>
              <a:buAutoNum type="arabicPeriod"/>
            </a:pPr>
            <a:r>
              <a:rPr lang="sv-SE" sz="2000" dirty="0"/>
              <a:t>Kalles föräldrar är drogfria.</a:t>
            </a:r>
          </a:p>
          <a:p>
            <a:pPr marL="270000" lvl="0" indent="-270000">
              <a:buFont typeface="+mj-lt"/>
              <a:buAutoNum type="arabicPeriod"/>
            </a:pPr>
            <a:r>
              <a:rPr lang="sv-SE" sz="2000" dirty="0"/>
              <a:t>Kalle får för honom positiva relationer i sitt nätverk.</a:t>
            </a:r>
          </a:p>
          <a:p>
            <a:pPr marL="270000" lvl="0" indent="-270000">
              <a:buFont typeface="+mj-lt"/>
              <a:buAutoNum type="arabicPeriod"/>
            </a:pPr>
            <a:r>
              <a:rPr lang="sv-SE" sz="2000" dirty="0"/>
              <a:t>Att Kalle har en omsorgsperson som är förutsägbar.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87724109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149</TotalTime>
  <Words>122</Words>
  <Application>Microsoft Office PowerPoint</Application>
  <PresentationFormat>Bildspel på skärmen (4:3)</PresentationFormat>
  <Paragraphs>13</Paragraphs>
  <Slides>2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Century Gothic</vt:lpstr>
      <vt:lpstr>SoS-PPT-svensk-150922</vt:lpstr>
      <vt:lpstr>Utforska målformuleringar Deltagarmaterial</vt:lpstr>
      <vt:lpstr>Övningsexempel – mål för vården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Linda Öberg</cp:lastModifiedBy>
  <cp:revision>25</cp:revision>
  <cp:lastPrinted>2015-05-08T11:44:01Z</cp:lastPrinted>
  <dcterms:created xsi:type="dcterms:W3CDTF">2020-02-18T13:08:05Z</dcterms:created>
  <dcterms:modified xsi:type="dcterms:W3CDTF">2020-05-08T12:30:18Z</dcterms:modified>
</cp:coreProperties>
</file>