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4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5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796" autoAdjust="0"/>
  </p:normalViewPr>
  <p:slideViewPr>
    <p:cSldViewPr snapToGrid="0" showGuides="1">
      <p:cViewPr varScale="1">
        <p:scale>
          <a:sx n="72" d="100"/>
          <a:sy n="72" d="100"/>
        </p:scale>
        <p:origin x="1224" y="66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Till denna övning har deltagarna gjort en förberedande</a:t>
            </a:r>
            <a:r>
              <a:rPr lang="sv-SE" baseline="0" dirty="0" smtClean="0"/>
              <a:t> uppgift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4422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446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8374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7783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7296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7693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126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 smtClean="0"/>
              <a:t>Genomförandeplan </a:t>
            </a:r>
            <a:r>
              <a:rPr lang="sv-SE" dirty="0"/>
              <a:t>placering</a:t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629" t="-24657" r="-17163" b="-9690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390454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upprättar </a:t>
            </a:r>
            <a:r>
              <a:rPr lang="sv-SE" b="0" dirty="0" smtClean="0"/>
              <a:t>genomförande-</a:t>
            </a:r>
            <a:br>
              <a:rPr lang="sv-SE" b="0" dirty="0" smtClean="0"/>
            </a:br>
            <a:r>
              <a:rPr lang="sv-SE" b="0" dirty="0" smtClean="0"/>
              <a:t>planer </a:t>
            </a:r>
            <a:r>
              <a:rPr lang="sv-SE" b="0" dirty="0"/>
              <a:t>och vad 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bli ännu bättre på att upprätta genomförandeplaner vid placeringar. </a:t>
            </a:r>
            <a:endParaRPr lang="sv-SE" b="0" i="1" dirty="0"/>
          </a:p>
          <a:p>
            <a:pPr>
              <a:buFont typeface="Arial" panose="020B0604020202020204" pitchFamily="34" charset="0"/>
              <a:buChar char="•"/>
            </a:pPr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2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igenom 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 </a:t>
            </a:r>
          </a:p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619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93189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att </a:t>
            </a:r>
            <a:r>
              <a:rPr lang="sv-SE" b="0" dirty="0"/>
              <a:t>bli ännu bättre på att upprätta genomförandeplaner?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53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eller </a:t>
            </a:r>
            <a:r>
              <a:rPr lang="sv-SE" b="0" dirty="0"/>
              <a:t>blädderblock.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241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de två idéer som hen tycker ska prioriteras, genom att 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58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7" y="2059200"/>
            <a:ext cx="7281263" cy="3708400"/>
          </a:xfrm>
        </p:spPr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genomförandeplan placering, igen vid </a:t>
            </a:r>
            <a:r>
              <a:rPr lang="sv-SE" b="0" dirty="0" smtClean="0"/>
              <a:t>det </a:t>
            </a:r>
            <a:r>
              <a:rPr lang="sv-SE" b="0" dirty="0"/>
              <a:t>tillfället för att se om det blivit någon förändring.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 smtClean="0"/>
              <a:t>Avsluta </a:t>
            </a:r>
            <a:r>
              <a:rPr lang="sv-SE" b="0" dirty="0"/>
              <a:t>övningen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64074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4267390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68</TotalTime>
  <Words>359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Genomförandeplan placering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4</cp:revision>
  <cp:lastPrinted>2015-05-08T11:44:01Z</cp:lastPrinted>
  <dcterms:created xsi:type="dcterms:W3CDTF">2020-02-18T13:51:30Z</dcterms:created>
  <dcterms:modified xsi:type="dcterms:W3CDTF">2020-03-18T06:36:35Z</dcterms:modified>
</cp:coreProperties>
</file>