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handoutMasterIdLst>
    <p:handoutMasterId r:id="rId14"/>
  </p:handoutMasterIdLst>
  <p:sldIdLst>
    <p:sldId id="327" r:id="rId2"/>
    <p:sldId id="316" r:id="rId3"/>
    <p:sldId id="317" r:id="rId4"/>
    <p:sldId id="318" r:id="rId5"/>
    <p:sldId id="319" r:id="rId6"/>
    <p:sldId id="320" r:id="rId7"/>
    <p:sldId id="329" r:id="rId8"/>
    <p:sldId id="321" r:id="rId9"/>
    <p:sldId id="328" r:id="rId10"/>
    <p:sldId id="331" r:id="rId11"/>
    <p:sldId id="330" r:id="rId12"/>
  </p:sldIdLst>
  <p:sldSz cx="9144000" cy="6858000" type="screen4x3"/>
  <p:notesSz cx="6781800"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6">
          <p15:clr>
            <a:srgbClr val="A4A3A4"/>
          </p15:clr>
        </p15:guide>
        <p15:guide id="2" orient="horz" pos="3908">
          <p15:clr>
            <a:srgbClr val="A4A3A4"/>
          </p15:clr>
        </p15:guide>
        <p15:guide id="3" orient="horz" pos="3566">
          <p15:clr>
            <a:srgbClr val="A4A3A4"/>
          </p15:clr>
        </p15:guide>
        <p15:guide id="4" orient="horz" pos="1341">
          <p15:clr>
            <a:srgbClr val="A4A3A4"/>
          </p15:clr>
        </p15:guide>
        <p15:guide id="5" orient="horz" pos="443">
          <p15:clr>
            <a:srgbClr val="A4A3A4"/>
          </p15:clr>
        </p15:guide>
        <p15:guide id="6" pos="511">
          <p15:clr>
            <a:srgbClr val="A4A3A4"/>
          </p15:clr>
        </p15:guide>
        <p15:guide id="7" pos="4889">
          <p15:clr>
            <a:srgbClr val="A4A3A4"/>
          </p15:clr>
        </p15:guide>
        <p15:guide id="8" pos="2143">
          <p15:clr>
            <a:srgbClr val="A4A3A4"/>
          </p15:clr>
        </p15:guide>
      </p15:sldGuideLst>
    </p:ext>
    <p:ext uri="{2D200454-40CA-4A62-9FC3-DE9A4176ACB9}">
      <p15:notesGuideLst xmlns:p15="http://schemas.microsoft.com/office/powerpoint/2012/main">
        <p15:guide id="1" orient="horz" pos="3126">
          <p15:clr>
            <a:srgbClr val="A4A3A4"/>
          </p15:clr>
        </p15:guide>
        <p15:guide id="2" pos="21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llanmörkt format 3 - Dekorfär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65816" autoAdjust="0"/>
  </p:normalViewPr>
  <p:slideViewPr>
    <p:cSldViewPr snapToGrid="0" showGuides="1">
      <p:cViewPr varScale="1">
        <p:scale>
          <a:sx n="58" d="100"/>
          <a:sy n="58" d="100"/>
        </p:scale>
        <p:origin x="1978" y="48"/>
      </p:cViewPr>
      <p:guideLst>
        <p:guide orient="horz" pos="1256"/>
        <p:guide orient="horz" pos="3908"/>
        <p:guide orient="horz" pos="3566"/>
        <p:guide orient="horz" pos="1341"/>
        <p:guide orient="horz" pos="443"/>
        <p:guide pos="511"/>
        <p:guide pos="4889"/>
        <p:guide pos="2143"/>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3732" y="-102"/>
      </p:cViewPr>
      <p:guideLst>
        <p:guide orient="horz" pos="3126"/>
        <p:guide pos="21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38463"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1750" y="0"/>
            <a:ext cx="2938463" cy="496888"/>
          </a:xfrm>
          <a:prstGeom prst="rect">
            <a:avLst/>
          </a:prstGeom>
        </p:spPr>
        <p:txBody>
          <a:bodyPr vert="horz" lIns="91440" tIns="45720" rIns="91440" bIns="45720" rtlCol="0"/>
          <a:lstStyle>
            <a:lvl1pPr algn="r">
              <a:defRPr sz="1200"/>
            </a:lvl1pPr>
          </a:lstStyle>
          <a:p>
            <a:fld id="{2626941D-6ED6-4480-B48D-D720ADA45BFB}" type="datetimeFigureOut">
              <a:rPr lang="sv-SE" smtClean="0"/>
              <a:t>2021-10-28</a:t>
            </a:fld>
            <a:endParaRPr lang="sv-SE"/>
          </a:p>
        </p:txBody>
      </p:sp>
      <p:sp>
        <p:nvSpPr>
          <p:cNvPr id="4" name="Platshållare för sidfot 3"/>
          <p:cNvSpPr>
            <a:spLocks noGrp="1"/>
          </p:cNvSpPr>
          <p:nvPr>
            <p:ph type="ftr" sz="quarter" idx="2"/>
          </p:nvPr>
        </p:nvSpPr>
        <p:spPr>
          <a:xfrm>
            <a:off x="0" y="9428163"/>
            <a:ext cx="2938463" cy="4968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1750" y="9428163"/>
            <a:ext cx="2938463" cy="496887"/>
          </a:xfrm>
          <a:prstGeom prst="rect">
            <a:avLst/>
          </a:prstGeom>
        </p:spPr>
        <p:txBody>
          <a:bodyPr vert="horz" lIns="91440" tIns="45720" rIns="91440" bIns="45720" rtlCol="0" anchor="b"/>
          <a:lstStyle>
            <a:lvl1pPr algn="r">
              <a:defRPr sz="1200"/>
            </a:lvl1pPr>
          </a:lstStyle>
          <a:p>
            <a:fld id="{4BCD1ED4-416D-4DD7-8370-109B0FEA21A2}" type="slidenum">
              <a:rPr lang="sv-SE" smtClean="0"/>
              <a:t>‹#›</a:t>
            </a:fld>
            <a:endParaRPr lang="sv-SE"/>
          </a:p>
        </p:txBody>
      </p:sp>
    </p:spTree>
    <p:extLst>
      <p:ext uri="{BB962C8B-B14F-4D97-AF65-F5344CB8AC3E}">
        <p14:creationId xmlns:p14="http://schemas.microsoft.com/office/powerpoint/2010/main" val="2197464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1"/>
            <a:ext cx="2938780" cy="496332"/>
          </a:xfrm>
          <a:prstGeom prst="rect">
            <a:avLst/>
          </a:prstGeom>
        </p:spPr>
        <p:txBody>
          <a:bodyPr vert="horz" lIns="95470" tIns="47736" rIns="95470" bIns="47736" rtlCol="0"/>
          <a:lstStyle>
            <a:lvl1pPr algn="l">
              <a:defRPr sz="1200"/>
            </a:lvl1pPr>
          </a:lstStyle>
          <a:p>
            <a:endParaRPr lang="sv-SE"/>
          </a:p>
        </p:txBody>
      </p:sp>
      <p:sp>
        <p:nvSpPr>
          <p:cNvPr id="3" name="Platshållare för datum 2"/>
          <p:cNvSpPr>
            <a:spLocks noGrp="1"/>
          </p:cNvSpPr>
          <p:nvPr>
            <p:ph type="dt" idx="1"/>
          </p:nvPr>
        </p:nvSpPr>
        <p:spPr>
          <a:xfrm>
            <a:off x="3841451" y="1"/>
            <a:ext cx="2938780" cy="496332"/>
          </a:xfrm>
          <a:prstGeom prst="rect">
            <a:avLst/>
          </a:prstGeom>
        </p:spPr>
        <p:txBody>
          <a:bodyPr vert="horz" lIns="95470" tIns="47736" rIns="95470" bIns="47736" rtlCol="0"/>
          <a:lstStyle>
            <a:lvl1pPr algn="r">
              <a:defRPr sz="1200"/>
            </a:lvl1pPr>
          </a:lstStyle>
          <a:p>
            <a:fld id="{00F28322-9E50-4BFC-ADA5-24FE44B8EB92}" type="datetimeFigureOut">
              <a:rPr lang="sv-SE" smtClean="0"/>
              <a:t>2021-10-28</a:t>
            </a:fld>
            <a:endParaRPr lang="sv-SE"/>
          </a:p>
        </p:txBody>
      </p:sp>
      <p:sp>
        <p:nvSpPr>
          <p:cNvPr id="4" name="Platshållare för bildobjekt 3"/>
          <p:cNvSpPr>
            <a:spLocks noGrp="1" noRot="1" noChangeAspect="1"/>
          </p:cNvSpPr>
          <p:nvPr>
            <p:ph type="sldImg" idx="2"/>
          </p:nvPr>
        </p:nvSpPr>
        <p:spPr>
          <a:xfrm>
            <a:off x="911225" y="746125"/>
            <a:ext cx="4959350" cy="3719513"/>
          </a:xfrm>
          <a:prstGeom prst="rect">
            <a:avLst/>
          </a:prstGeom>
          <a:noFill/>
          <a:ln w="12700">
            <a:solidFill>
              <a:prstClr val="black"/>
            </a:solidFill>
          </a:ln>
        </p:spPr>
        <p:txBody>
          <a:bodyPr vert="horz" lIns="95470" tIns="47736" rIns="95470" bIns="47736" rtlCol="0" anchor="ctr"/>
          <a:lstStyle/>
          <a:p>
            <a:endParaRPr lang="sv-SE"/>
          </a:p>
        </p:txBody>
      </p:sp>
      <p:sp>
        <p:nvSpPr>
          <p:cNvPr id="5" name="Platshållare för anteckningar 4"/>
          <p:cNvSpPr>
            <a:spLocks noGrp="1"/>
          </p:cNvSpPr>
          <p:nvPr>
            <p:ph type="body" sz="quarter" idx="3"/>
          </p:nvPr>
        </p:nvSpPr>
        <p:spPr>
          <a:xfrm>
            <a:off x="678180" y="4715153"/>
            <a:ext cx="5425440" cy="4466987"/>
          </a:xfrm>
          <a:prstGeom prst="rect">
            <a:avLst/>
          </a:prstGeom>
        </p:spPr>
        <p:txBody>
          <a:bodyPr vert="horz" lIns="95470" tIns="47736" rIns="95470" bIns="47736"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38780" cy="496332"/>
          </a:xfrm>
          <a:prstGeom prst="rect">
            <a:avLst/>
          </a:prstGeom>
        </p:spPr>
        <p:txBody>
          <a:bodyPr vert="horz" lIns="95470" tIns="47736" rIns="95470" bIns="47736" rtlCol="0" anchor="b"/>
          <a:lstStyle>
            <a:lvl1pPr algn="l">
              <a:defRPr sz="1200"/>
            </a:lvl1pPr>
          </a:lstStyle>
          <a:p>
            <a:endParaRPr lang="sv-SE"/>
          </a:p>
        </p:txBody>
      </p:sp>
      <p:sp>
        <p:nvSpPr>
          <p:cNvPr id="7" name="Platshållare för bildnummer 6"/>
          <p:cNvSpPr>
            <a:spLocks noGrp="1"/>
          </p:cNvSpPr>
          <p:nvPr>
            <p:ph type="sldNum" sz="quarter" idx="5"/>
          </p:nvPr>
        </p:nvSpPr>
        <p:spPr>
          <a:xfrm>
            <a:off x="3841451" y="9428584"/>
            <a:ext cx="2938780" cy="496332"/>
          </a:xfrm>
          <a:prstGeom prst="rect">
            <a:avLst/>
          </a:prstGeom>
        </p:spPr>
        <p:txBody>
          <a:bodyPr vert="horz" lIns="95470" tIns="47736" rIns="95470" bIns="47736" rtlCol="0" anchor="b"/>
          <a:lstStyle>
            <a:lvl1pPr algn="r">
              <a:defRPr sz="1200"/>
            </a:lvl1pPr>
          </a:lstStyle>
          <a:p>
            <a:fld id="{D4045FB0-5EAC-49C2-A7A1-C763FDD81356}" type="slidenum">
              <a:rPr lang="sv-SE" smtClean="0"/>
              <a:t>‹#›</a:t>
            </a:fld>
            <a:endParaRPr lang="sv-SE"/>
          </a:p>
        </p:txBody>
      </p:sp>
    </p:spTree>
    <p:extLst>
      <p:ext uri="{BB962C8B-B14F-4D97-AF65-F5344CB8AC3E}">
        <p14:creationId xmlns:p14="http://schemas.microsoft.com/office/powerpoint/2010/main" val="188237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smtClean="0"/>
              <a:t>Här börjar bildspelet</a:t>
            </a:r>
            <a:r>
              <a:rPr lang="sv-SE" baseline="0" dirty="0" smtClean="0"/>
              <a:t> som du visar för deltagarna</a:t>
            </a:r>
            <a:endParaRPr lang="sv-SE" dirty="0"/>
          </a:p>
        </p:txBody>
      </p:sp>
      <p:sp>
        <p:nvSpPr>
          <p:cNvPr id="4" name="Platshållare för bildnummer 3"/>
          <p:cNvSpPr>
            <a:spLocks noGrp="1"/>
          </p:cNvSpPr>
          <p:nvPr>
            <p:ph type="sldNum" sz="quarter" idx="10"/>
          </p:nvPr>
        </p:nvSpPr>
        <p:spPr/>
        <p:txBody>
          <a:bodyPr/>
          <a:lstStyle/>
          <a:p>
            <a:fld id="{ABF93072-01C5-4990-92DD-1C8DC08DF95F}" type="slidenum">
              <a:rPr lang="sv-SE" smtClean="0"/>
              <a:t>1</a:t>
            </a:fld>
            <a:endParaRPr lang="sv-SE" dirty="0"/>
          </a:p>
        </p:txBody>
      </p:sp>
    </p:spTree>
    <p:extLst>
      <p:ext uri="{BB962C8B-B14F-4D97-AF65-F5344CB8AC3E}">
        <p14:creationId xmlns:p14="http://schemas.microsoft.com/office/powerpoint/2010/main" val="16871475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a:t>
            </a:r>
          </a:p>
        </p:txBody>
      </p:sp>
      <p:sp>
        <p:nvSpPr>
          <p:cNvPr id="4" name="Platshållare för bildnummer 3"/>
          <p:cNvSpPr>
            <a:spLocks noGrp="1"/>
          </p:cNvSpPr>
          <p:nvPr>
            <p:ph type="sldNum" sz="quarter" idx="5"/>
          </p:nvPr>
        </p:nvSpPr>
        <p:spPr/>
        <p:txBody>
          <a:bodyPr/>
          <a:lstStyle/>
          <a:p>
            <a:fld id="{ABF93072-01C5-4990-92DD-1C8DC08DF95F}" type="slidenum">
              <a:rPr lang="sv-SE" smtClean="0"/>
              <a:t>2</a:t>
            </a:fld>
            <a:endParaRPr lang="sv-SE"/>
          </a:p>
        </p:txBody>
      </p:sp>
    </p:spTree>
    <p:extLst>
      <p:ext uri="{BB962C8B-B14F-4D97-AF65-F5344CB8AC3E}">
        <p14:creationId xmlns:p14="http://schemas.microsoft.com/office/powerpoint/2010/main" val="2110185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Läs texten högt för gruppen och gå sedan vidare till nästa bild.</a:t>
            </a:r>
            <a:endParaRPr lang="sv-SE" dirty="0"/>
          </a:p>
        </p:txBody>
      </p:sp>
      <p:sp>
        <p:nvSpPr>
          <p:cNvPr id="4" name="Platshållare för bildnummer 3"/>
          <p:cNvSpPr>
            <a:spLocks noGrp="1"/>
          </p:cNvSpPr>
          <p:nvPr>
            <p:ph type="sldNum" sz="quarter" idx="10"/>
          </p:nvPr>
        </p:nvSpPr>
        <p:spPr/>
        <p:txBody>
          <a:bodyPr/>
          <a:lstStyle/>
          <a:p>
            <a:fld id="{ABF93072-01C5-4990-92DD-1C8DC08DF95F}" type="slidenum">
              <a:rPr lang="sv-SE" smtClean="0"/>
              <a:t>4</a:t>
            </a:fld>
            <a:endParaRPr lang="sv-SE"/>
          </a:p>
        </p:txBody>
      </p:sp>
    </p:spTree>
    <p:extLst>
      <p:ext uri="{BB962C8B-B14F-4D97-AF65-F5344CB8AC3E}">
        <p14:creationId xmlns:p14="http://schemas.microsoft.com/office/powerpoint/2010/main" val="27882932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Läs texten högt för gruppen och gå sedan vidare till nästa bild.</a:t>
            </a:r>
            <a:endParaRPr lang="sv-SE" dirty="0"/>
          </a:p>
        </p:txBody>
      </p:sp>
      <p:sp>
        <p:nvSpPr>
          <p:cNvPr id="4" name="Platshållare för bildnummer 3"/>
          <p:cNvSpPr>
            <a:spLocks noGrp="1"/>
          </p:cNvSpPr>
          <p:nvPr>
            <p:ph type="sldNum" sz="quarter" idx="10"/>
          </p:nvPr>
        </p:nvSpPr>
        <p:spPr/>
        <p:txBody>
          <a:bodyPr/>
          <a:lstStyle/>
          <a:p>
            <a:fld id="{ABF93072-01C5-4990-92DD-1C8DC08DF95F}" type="slidenum">
              <a:rPr lang="sv-SE" smtClean="0"/>
              <a:t>5</a:t>
            </a:fld>
            <a:endParaRPr lang="sv-SE"/>
          </a:p>
        </p:txBody>
      </p:sp>
    </p:spTree>
    <p:extLst>
      <p:ext uri="{BB962C8B-B14F-4D97-AF65-F5344CB8AC3E}">
        <p14:creationId xmlns:p14="http://schemas.microsoft.com/office/powerpoint/2010/main" val="43249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Läs</a:t>
            </a:r>
            <a:r>
              <a:rPr lang="en-US" dirty="0"/>
              <a:t> </a:t>
            </a:r>
            <a:r>
              <a:rPr lang="en-US" dirty="0" err="1"/>
              <a:t>texten</a:t>
            </a:r>
            <a:r>
              <a:rPr lang="en-US" dirty="0"/>
              <a:t> </a:t>
            </a:r>
            <a:r>
              <a:rPr lang="en-US" dirty="0" err="1"/>
              <a:t>högt</a:t>
            </a:r>
            <a:r>
              <a:rPr lang="en-US" dirty="0"/>
              <a:t> </a:t>
            </a:r>
            <a:r>
              <a:rPr lang="en-US" dirty="0" err="1"/>
              <a:t>för</a:t>
            </a:r>
            <a:r>
              <a:rPr lang="en-US" dirty="0"/>
              <a:t> </a:t>
            </a:r>
            <a:r>
              <a:rPr lang="en-US" dirty="0" err="1"/>
              <a:t>gruppen</a:t>
            </a:r>
            <a:r>
              <a:rPr lang="en-US" dirty="0"/>
              <a:t> </a:t>
            </a:r>
            <a:r>
              <a:rPr lang="en-US" dirty="0" err="1"/>
              <a:t>och</a:t>
            </a:r>
            <a:r>
              <a:rPr lang="en-US" dirty="0"/>
              <a:t> </a:t>
            </a:r>
            <a:r>
              <a:rPr lang="en-US" dirty="0" err="1"/>
              <a:t>gå</a:t>
            </a:r>
            <a:r>
              <a:rPr lang="en-US" dirty="0"/>
              <a:t> sedan </a:t>
            </a:r>
            <a:r>
              <a:rPr lang="en-US" dirty="0" err="1"/>
              <a:t>vidare</a:t>
            </a:r>
            <a:r>
              <a:rPr lang="en-US" dirty="0"/>
              <a:t> till </a:t>
            </a:r>
            <a:r>
              <a:rPr lang="en-US" dirty="0" err="1"/>
              <a:t>nästa</a:t>
            </a:r>
            <a:r>
              <a:rPr lang="en-US" dirty="0"/>
              <a:t> </a:t>
            </a:r>
            <a:r>
              <a:rPr lang="en-US" dirty="0" err="1"/>
              <a:t>bild</a:t>
            </a:r>
            <a:r>
              <a:rPr lang="en-US" dirty="0"/>
              <a:t>.</a:t>
            </a:r>
          </a:p>
        </p:txBody>
      </p:sp>
      <p:sp>
        <p:nvSpPr>
          <p:cNvPr id="4" name="Platshållare för bildnummer 3"/>
          <p:cNvSpPr>
            <a:spLocks noGrp="1"/>
          </p:cNvSpPr>
          <p:nvPr>
            <p:ph type="sldNum" sz="quarter" idx="5"/>
          </p:nvPr>
        </p:nvSpPr>
        <p:spPr/>
        <p:txBody>
          <a:bodyPr/>
          <a:lstStyle/>
          <a:p>
            <a:fld id="{ABF93072-01C5-4990-92DD-1C8DC08DF95F}" type="slidenum">
              <a:rPr lang="sv-SE" smtClean="0"/>
              <a:t>6</a:t>
            </a:fld>
            <a:endParaRPr lang="sv-SE"/>
          </a:p>
        </p:txBody>
      </p:sp>
    </p:spTree>
    <p:extLst>
      <p:ext uri="{BB962C8B-B14F-4D97-AF65-F5344CB8AC3E}">
        <p14:creationId xmlns:p14="http://schemas.microsoft.com/office/powerpoint/2010/main" val="42483960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a:t>Läs texten högt för gruppen och gå sedan vidare till nästa bild.</a:t>
            </a:r>
          </a:p>
        </p:txBody>
      </p:sp>
      <p:sp>
        <p:nvSpPr>
          <p:cNvPr id="4" name="Platshållare för bildnummer 3"/>
          <p:cNvSpPr>
            <a:spLocks noGrp="1"/>
          </p:cNvSpPr>
          <p:nvPr>
            <p:ph type="sldNum" sz="quarter" idx="5"/>
          </p:nvPr>
        </p:nvSpPr>
        <p:spPr/>
        <p:txBody>
          <a:bodyPr/>
          <a:lstStyle/>
          <a:p>
            <a:fld id="{ABF93072-01C5-4990-92DD-1C8DC08DF95F}" type="slidenum">
              <a:rPr lang="sv-SE" smtClean="0"/>
              <a:t>7</a:t>
            </a:fld>
            <a:endParaRPr lang="sv-SE"/>
          </a:p>
        </p:txBody>
      </p:sp>
    </p:spTree>
    <p:extLst>
      <p:ext uri="{BB962C8B-B14F-4D97-AF65-F5344CB8AC3E}">
        <p14:creationId xmlns:p14="http://schemas.microsoft.com/office/powerpoint/2010/main" val="3665226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ABF93072-01C5-4990-92DD-1C8DC08DF95F}" type="slidenum">
              <a:rPr lang="sv-SE" smtClean="0"/>
              <a:t>8</a:t>
            </a:fld>
            <a:endParaRPr lang="sv-SE"/>
          </a:p>
        </p:txBody>
      </p:sp>
    </p:spTree>
    <p:extLst>
      <p:ext uri="{BB962C8B-B14F-4D97-AF65-F5344CB8AC3E}">
        <p14:creationId xmlns:p14="http://schemas.microsoft.com/office/powerpoint/2010/main" val="10664640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ABF93072-01C5-4990-92DD-1C8DC08DF95F}" type="slidenum">
              <a:rPr lang="sv-SE" smtClean="0"/>
              <a:t>9</a:t>
            </a:fld>
            <a:endParaRPr lang="sv-SE"/>
          </a:p>
        </p:txBody>
      </p:sp>
    </p:spTree>
    <p:extLst>
      <p:ext uri="{BB962C8B-B14F-4D97-AF65-F5344CB8AC3E}">
        <p14:creationId xmlns:p14="http://schemas.microsoft.com/office/powerpoint/2010/main" val="4262828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ABF93072-01C5-4990-92DD-1C8DC08DF95F}" type="slidenum">
              <a:rPr lang="sv-SE" smtClean="0"/>
              <a:t>10</a:t>
            </a:fld>
            <a:endParaRPr lang="sv-SE"/>
          </a:p>
        </p:txBody>
      </p:sp>
    </p:spTree>
    <p:extLst>
      <p:ext uri="{BB962C8B-B14F-4D97-AF65-F5344CB8AC3E}">
        <p14:creationId xmlns:p14="http://schemas.microsoft.com/office/powerpoint/2010/main" val="7308353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6" name="Rektangel 15"/>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4173579"/>
            <a:ext cx="9147600" cy="2684421"/>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4421">
                <a:moveTo>
                  <a:pt x="1" y="2337683"/>
                </a:moveTo>
                <a:lnTo>
                  <a:pt x="9131698" y="0"/>
                </a:lnTo>
                <a:cubicBezTo>
                  <a:pt x="9136999" y="894807"/>
                  <a:pt x="9142299" y="1789614"/>
                  <a:pt x="9147600" y="2684421"/>
                </a:cubicBezTo>
                <a:lnTo>
                  <a:pt x="0" y="2684421"/>
                </a:lnTo>
                <a:cubicBezTo>
                  <a:pt x="0" y="2568842"/>
                  <a:pt x="1" y="2453262"/>
                  <a:pt x="1" y="2337683"/>
                </a:cubicBezTo>
                <a:close/>
              </a:path>
            </a:pathLst>
          </a:custGeom>
          <a:solidFill>
            <a:srgbClr val="A5ACAF"/>
          </a:solidFill>
        </p:spPr>
        <p:txBody>
          <a:bodyPr anchor="b" anchorCtr="0"/>
          <a:lstStyle>
            <a:lvl1pPr marL="0" indent="0" algn="r">
              <a:buNone/>
              <a:defRPr b="0"/>
            </a:lvl1pPr>
          </a:lstStyle>
          <a:p>
            <a:r>
              <a:rPr lang="sv-SE" smtClean="0"/>
              <a:t>Klicka på ikonen för att lägga till en bild</a:t>
            </a:r>
            <a:endParaRPr lang="sv-SE" dirty="0"/>
          </a:p>
        </p:txBody>
      </p:sp>
      <p:sp>
        <p:nvSpPr>
          <p:cNvPr id="2" name="Rubrik 1"/>
          <p:cNvSpPr>
            <a:spLocks noGrp="1"/>
          </p:cNvSpPr>
          <p:nvPr>
            <p:ph type="ctrTitle"/>
          </p:nvPr>
        </p:nvSpPr>
        <p:spPr>
          <a:xfrm>
            <a:off x="784342" y="2059055"/>
            <a:ext cx="7772400" cy="1104900"/>
          </a:xfrm>
        </p:spPr>
        <p:txBody>
          <a:bodyPr/>
          <a:lstStyle>
            <a:lvl1pPr>
              <a:defRPr sz="3400">
                <a:solidFill>
                  <a:srgbClr val="E98300"/>
                </a:solidFill>
              </a:defRPr>
            </a:lvl1pPr>
          </a:lstStyle>
          <a:p>
            <a:r>
              <a:rPr lang="sv-SE" smtClean="0"/>
              <a:t>Klicka här för att ändra format</a:t>
            </a:r>
            <a:endParaRPr lang="sv-SE" dirty="0"/>
          </a:p>
        </p:txBody>
      </p:sp>
      <p:sp>
        <p:nvSpPr>
          <p:cNvPr id="3" name="Underrubrik 2"/>
          <p:cNvSpPr>
            <a:spLocks noGrp="1"/>
          </p:cNvSpPr>
          <p:nvPr>
            <p:ph type="subTitle" idx="1"/>
          </p:nvPr>
        </p:nvSpPr>
        <p:spPr>
          <a:xfrm>
            <a:off x="801688" y="4266501"/>
            <a:ext cx="5858518" cy="232375"/>
          </a:xfrm>
        </p:spPr>
        <p:txBody>
          <a:bodyPr/>
          <a:lstStyle>
            <a:lvl1pPr marL="0" indent="0" algn="l">
              <a:spcBef>
                <a:spcPts val="0"/>
              </a:spcBef>
              <a:spcAft>
                <a:spcPts val="0"/>
              </a:spcAft>
              <a:buNone/>
              <a:defRPr sz="14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om du vill redigera mall för underrubrikformat</a:t>
            </a:r>
            <a:endParaRPr lang="sv-SE" dirty="0"/>
          </a:p>
        </p:txBody>
      </p:sp>
      <p:sp>
        <p:nvSpPr>
          <p:cNvPr id="4" name="Platshållare för datum 3"/>
          <p:cNvSpPr>
            <a:spLocks noGrp="1"/>
          </p:cNvSpPr>
          <p:nvPr>
            <p:ph type="dt" sz="half" idx="10"/>
          </p:nvPr>
        </p:nvSpPr>
        <p:spPr>
          <a:xfrm>
            <a:off x="817590" y="5380362"/>
            <a:ext cx="1152128" cy="267235"/>
          </a:xfrm>
        </p:spPr>
        <p:txBody>
          <a:bodyPr/>
          <a:lstStyle>
            <a:lvl1pPr>
              <a:defRPr sz="900" b="1">
                <a:solidFill>
                  <a:srgbClr val="FFFFFF"/>
                </a:solidFill>
              </a:defRPr>
            </a:lvl1pPr>
          </a:lstStyle>
          <a:p>
            <a:endParaRPr lang="sv-SE" dirty="0"/>
          </a:p>
        </p:txBody>
      </p:sp>
      <p:sp>
        <p:nvSpPr>
          <p:cNvPr id="14" name="Platshållare för text 13"/>
          <p:cNvSpPr>
            <a:spLocks noGrp="1"/>
          </p:cNvSpPr>
          <p:nvPr>
            <p:ph type="body" sz="quarter" idx="14"/>
          </p:nvPr>
        </p:nvSpPr>
        <p:spPr>
          <a:xfrm>
            <a:off x="801688" y="4475023"/>
            <a:ext cx="5858544" cy="722312"/>
          </a:xfrm>
        </p:spPr>
        <p:txBody>
          <a:bodyPr/>
          <a:lstStyle>
            <a:lvl1pPr marL="0" indent="0">
              <a:spcBef>
                <a:spcPts val="0"/>
              </a:spcBef>
              <a:spcAft>
                <a:spcPts val="0"/>
              </a:spcAft>
              <a:buNone/>
              <a:defRPr sz="1400" b="0">
                <a:solidFill>
                  <a:srgbClr val="FFFFFF"/>
                </a:solidFill>
              </a:defRPr>
            </a:lvl1pPr>
            <a:lvl2pPr marL="285750" indent="0">
              <a:buNone/>
              <a:defRPr sz="1400">
                <a:solidFill>
                  <a:schemeClr val="bg2"/>
                </a:solidFill>
              </a:defRPr>
            </a:lvl2pPr>
            <a:lvl3pPr marL="539750" indent="0">
              <a:buNone/>
              <a:defRPr sz="1400">
                <a:solidFill>
                  <a:schemeClr val="bg2"/>
                </a:solidFill>
              </a:defRPr>
            </a:lvl3pPr>
            <a:lvl4pPr marL="723900" indent="0">
              <a:buNone/>
              <a:defRPr sz="1400">
                <a:solidFill>
                  <a:schemeClr val="bg2"/>
                </a:solidFill>
              </a:defRPr>
            </a:lvl4pPr>
            <a:lvl5pPr marL="927100" indent="0">
              <a:buNone/>
              <a:defRPr sz="1400">
                <a:solidFill>
                  <a:schemeClr val="bg2"/>
                </a:solidFill>
              </a:defRPr>
            </a:lvl5pPr>
          </a:lstStyle>
          <a:p>
            <a:pPr lvl="0"/>
            <a:r>
              <a:rPr lang="sv-SE" smtClean="0"/>
              <a:t>Redigera format för bakgrundstext</a:t>
            </a:r>
          </a:p>
        </p:txBody>
      </p:sp>
      <p:pic>
        <p:nvPicPr>
          <p:cNvPr id="5" name="Bildobjekt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1214" y="800439"/>
            <a:ext cx="2592000" cy="544144"/>
          </a:xfrm>
          <a:prstGeom prst="rect">
            <a:avLst/>
          </a:prstGeom>
        </p:spPr>
      </p:pic>
    </p:spTree>
    <p:extLst>
      <p:ext uri="{BB962C8B-B14F-4D97-AF65-F5344CB8AC3E}">
        <p14:creationId xmlns:p14="http://schemas.microsoft.com/office/powerpoint/2010/main" val="61623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punktlista och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8871"/>
            <a:ext cx="3299791" cy="3095625"/>
          </a:xfrm>
        </p:spPr>
        <p:txBody>
          <a:bodyPr/>
          <a:lstStyle>
            <a:lvl1pPr marL="0" indent="0">
              <a:buNone/>
              <a:defRPr sz="1400" b="0" baseline="0"/>
            </a:lvl1pPr>
          </a:lstStyle>
          <a:p>
            <a:r>
              <a:rPr lang="sv-SE" smtClean="0"/>
              <a:t>Klicka på ikonen för att lägga till en bild</a:t>
            </a:r>
            <a:endParaRPr lang="sv-SE" dirty="0"/>
          </a:p>
        </p:txBody>
      </p:sp>
      <p:sp>
        <p:nvSpPr>
          <p:cNvPr id="12" name="Platshållare för text 11"/>
          <p:cNvSpPr>
            <a:spLocks noGrp="1"/>
          </p:cNvSpPr>
          <p:nvPr>
            <p:ph type="body" sz="quarter" idx="15"/>
          </p:nvPr>
        </p:nvSpPr>
        <p:spPr>
          <a:xfrm>
            <a:off x="4323723" y="5299364"/>
            <a:ext cx="3312220" cy="471487"/>
          </a:xfrm>
        </p:spPr>
        <p:txBody>
          <a:bodyPr/>
          <a:lstStyle>
            <a:lvl1pPr marL="0" indent="0">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7" name="Platshållare för text 6"/>
          <p:cNvSpPr>
            <a:spLocks noGrp="1"/>
          </p:cNvSpPr>
          <p:nvPr>
            <p:ph type="body" sz="quarter" idx="16"/>
          </p:nvPr>
        </p:nvSpPr>
        <p:spPr>
          <a:xfrm>
            <a:off x="801688" y="2139950"/>
            <a:ext cx="3338991" cy="3648075"/>
          </a:xfrm>
        </p:spPr>
        <p:txBody>
          <a:bodyPr/>
          <a:lstStyle>
            <a:lvl1pPr>
              <a:spcBef>
                <a:spcPts val="0"/>
              </a:spcBef>
              <a:defRPr sz="2600"/>
            </a:lvl1pPr>
            <a:lvl2pPr>
              <a:defRPr sz="2000"/>
            </a:lvl2pPr>
          </a:lstStyle>
          <a:p>
            <a:pPr lvl="0"/>
            <a:r>
              <a:rPr lang="sv-SE" smtClean="0"/>
              <a:t>Redigera format för bakgrundstext</a:t>
            </a:r>
          </a:p>
          <a:p>
            <a:pPr lvl="1"/>
            <a:r>
              <a:rPr lang="sv-SE" smtClean="0"/>
              <a:t>Nivå två</a:t>
            </a:r>
          </a:p>
          <a:p>
            <a:pPr lvl="2"/>
            <a:r>
              <a:rPr lang="sv-SE" smtClean="0"/>
              <a:t>Nivå tre</a:t>
            </a:r>
          </a:p>
        </p:txBody>
      </p:sp>
    </p:spTree>
    <p:extLst>
      <p:ext uri="{BB962C8B-B14F-4D97-AF65-F5344CB8AC3E}">
        <p14:creationId xmlns:p14="http://schemas.microsoft.com/office/powerpoint/2010/main" val="258768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punktlista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139350"/>
            <a:ext cx="3410272" cy="3632799"/>
          </a:xfrm>
        </p:spPr>
        <p:txBody>
          <a:bodyPr/>
          <a:lstStyle>
            <a:lvl1pPr>
              <a:spcBef>
                <a:spcPts val="0"/>
              </a:spcBef>
              <a:defRPr sz="2600"/>
            </a:lvl1pPr>
            <a:lvl2pPr>
              <a:defRPr sz="2000"/>
            </a:lvl2pPr>
          </a:lstStyle>
          <a:p>
            <a:pPr lvl="0"/>
            <a:r>
              <a:rPr lang="sv-SE" smtClean="0"/>
              <a:t>Redigera format för bakgrundstext</a:t>
            </a:r>
          </a:p>
          <a:p>
            <a:pPr lvl="1"/>
            <a:r>
              <a:rPr lang="sv-SE" smtClean="0"/>
              <a:t>Nivå två</a:t>
            </a:r>
          </a:p>
          <a:p>
            <a:pPr lvl="2"/>
            <a:r>
              <a:rPr lang="sv-SE" smtClean="0"/>
              <a:t>Nivå tre</a:t>
            </a:r>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smtClean="0"/>
              <a:t>Klicka på ikonen för att lägga till en bild</a:t>
            </a:r>
            <a:endParaRPr lang="sv-SE"/>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Tree>
    <p:extLst>
      <p:ext uri="{BB962C8B-B14F-4D97-AF65-F5344CB8AC3E}">
        <p14:creationId xmlns:p14="http://schemas.microsoft.com/office/powerpoint/2010/main" val="335446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text och bild höger - 1">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smtClean="0"/>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6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smtClean="0"/>
              <a:t>Klicka på ikonen för att lägga till en bild</a:t>
            </a:r>
            <a:endParaRPr lang="sv-SE"/>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Tree>
    <p:extLst>
      <p:ext uri="{BB962C8B-B14F-4D97-AF65-F5344CB8AC3E}">
        <p14:creationId xmlns:p14="http://schemas.microsoft.com/office/powerpoint/2010/main" val="2968046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text och bild höger - 2">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smtClean="0"/>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smtClean="0"/>
              <a:t>Klicka på ikonen för att lägga till en bild</a:t>
            </a:r>
            <a:endParaRPr lang="sv-SE"/>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Tree>
    <p:extLst>
      <p:ext uri="{BB962C8B-B14F-4D97-AF65-F5344CB8AC3E}">
        <p14:creationId xmlns:p14="http://schemas.microsoft.com/office/powerpoint/2010/main" val="3253887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smtClean="0"/>
              <a:t>Klicka på ikonen för att lägga till en bild</a:t>
            </a:r>
            <a:endParaRPr lang="sv-SE"/>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7" name="Platshållare för text 6"/>
          <p:cNvSpPr>
            <a:spLocks noGrp="1"/>
          </p:cNvSpPr>
          <p:nvPr>
            <p:ph type="body" sz="quarter" idx="16"/>
          </p:nvPr>
        </p:nvSpPr>
        <p:spPr>
          <a:xfrm>
            <a:off x="801688" y="2130425"/>
            <a:ext cx="3252727" cy="3054050"/>
          </a:xfrm>
        </p:spPr>
        <p:txBody>
          <a:bodyPr/>
          <a:lstStyle>
            <a:lvl1pPr marL="0" indent="0">
              <a:buNone/>
              <a:defRPr sz="2600" b="1"/>
            </a:lvl1pPr>
            <a:lvl2pPr marL="285750" indent="0">
              <a:buNone/>
              <a:defRPr/>
            </a:lvl2pPr>
            <a:lvl3pPr marL="539750" indent="0">
              <a:buNone/>
              <a:defRPr/>
            </a:lvl3pPr>
            <a:lvl4pPr marL="723900" indent="0">
              <a:buNone/>
              <a:defRPr/>
            </a:lvl4pPr>
            <a:lvl5pPr marL="927100" indent="0">
              <a:buNone/>
              <a:defRPr/>
            </a:lvl5pPr>
          </a:lstStyle>
          <a:p>
            <a:pPr lvl="0"/>
            <a:r>
              <a:rPr lang="sv-SE" smtClean="0"/>
              <a:t>Redigera format för bakgrundstext</a:t>
            </a:r>
          </a:p>
        </p:txBody>
      </p:sp>
    </p:spTree>
    <p:extLst>
      <p:ext uri="{BB962C8B-B14F-4D97-AF65-F5344CB8AC3E}">
        <p14:creationId xmlns:p14="http://schemas.microsoft.com/office/powerpoint/2010/main" val="2719816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smtClean="0"/>
              <a:t>Klicka på ikonen för att lägga till en bild</a:t>
            </a:r>
            <a:endParaRPr lang="sv-SE"/>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0"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smtClean="0"/>
              <a:t>Nivå två</a:t>
            </a:r>
          </a:p>
        </p:txBody>
      </p:sp>
    </p:spTree>
    <p:extLst>
      <p:ext uri="{BB962C8B-B14F-4D97-AF65-F5344CB8AC3E}">
        <p14:creationId xmlns:p14="http://schemas.microsoft.com/office/powerpoint/2010/main" val="258760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punktlista och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smtClean="0"/>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0"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smtClean="0"/>
              <a:t>Redigera format för bakgrundstext</a:t>
            </a:r>
          </a:p>
          <a:p>
            <a:pPr lvl="1"/>
            <a:r>
              <a:rPr lang="sv-SE" smtClean="0"/>
              <a:t>Nivå två</a:t>
            </a:r>
          </a:p>
          <a:p>
            <a:pPr lvl="2"/>
            <a:r>
              <a:rPr lang="sv-SE" smtClean="0"/>
              <a:t>Nivå tre</a:t>
            </a:r>
          </a:p>
        </p:txBody>
      </p:sp>
    </p:spTree>
    <p:extLst>
      <p:ext uri="{BB962C8B-B14F-4D97-AF65-F5344CB8AC3E}">
        <p14:creationId xmlns:p14="http://schemas.microsoft.com/office/powerpoint/2010/main" val="490163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punktlista och stor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smtClean="0"/>
              <a:t>Klicka här för att ändra format</a:t>
            </a: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smtClean="0"/>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3"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smtClean="0"/>
              <a:t>Redigera format för bakgrundstext</a:t>
            </a:r>
          </a:p>
          <a:p>
            <a:pPr lvl="1"/>
            <a:r>
              <a:rPr lang="sv-SE" smtClean="0"/>
              <a:t>Nivå två</a:t>
            </a:r>
          </a:p>
          <a:p>
            <a:pPr lvl="2"/>
            <a:r>
              <a:rPr lang="sv-SE" smtClean="0"/>
              <a:t>Nivå tre</a:t>
            </a:r>
          </a:p>
        </p:txBody>
      </p:sp>
    </p:spTree>
    <p:extLst>
      <p:ext uri="{BB962C8B-B14F-4D97-AF65-F5344CB8AC3E}">
        <p14:creationId xmlns:p14="http://schemas.microsoft.com/office/powerpoint/2010/main" val="221058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text och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smtClean="0"/>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0"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smtClean="0"/>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text och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smtClean="0"/>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7"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smtClean="0"/>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sida med plats för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1548841"/>
            <a:ext cx="9147600" cy="5309159"/>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 name="connsiteX0" fmla="*/ 1 w 9147600"/>
              <a:gd name="connsiteY0" fmla="*/ 1182114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1182114 h 2684421"/>
              <a:gd name="connsiteX0" fmla="*/ 1 w 9147600"/>
              <a:gd name="connsiteY0" fmla="*/ 1186140 h 2688447"/>
              <a:gd name="connsiteX1" fmla="*/ 9139649 w 9147600"/>
              <a:gd name="connsiteY1" fmla="*/ 0 h 2688447"/>
              <a:gd name="connsiteX2" fmla="*/ 9147600 w 9147600"/>
              <a:gd name="connsiteY2" fmla="*/ 2688447 h 2688447"/>
              <a:gd name="connsiteX3" fmla="*/ 0 w 9147600"/>
              <a:gd name="connsiteY3" fmla="*/ 2688447 h 2688447"/>
              <a:gd name="connsiteX4" fmla="*/ 1 w 9147600"/>
              <a:gd name="connsiteY4" fmla="*/ 1186140 h 2688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8447">
                <a:moveTo>
                  <a:pt x="1" y="1186140"/>
                </a:moveTo>
                <a:lnTo>
                  <a:pt x="9139649" y="0"/>
                </a:lnTo>
                <a:cubicBezTo>
                  <a:pt x="9144950" y="894807"/>
                  <a:pt x="9142299" y="1793640"/>
                  <a:pt x="9147600" y="2688447"/>
                </a:cubicBezTo>
                <a:lnTo>
                  <a:pt x="0" y="2688447"/>
                </a:lnTo>
                <a:cubicBezTo>
                  <a:pt x="0" y="2572868"/>
                  <a:pt x="1" y="1301719"/>
                  <a:pt x="1" y="1186140"/>
                </a:cubicBezTo>
                <a:close/>
              </a:path>
            </a:pathLst>
          </a:custGeom>
          <a:solidFill>
            <a:srgbClr val="A5ACAF"/>
          </a:solidFill>
        </p:spPr>
        <p:txBody>
          <a:bodyPr anchor="b" anchorCtr="0"/>
          <a:lstStyle>
            <a:lvl1pPr marL="0" indent="0" algn="r">
              <a:buNone/>
              <a:defRPr b="0"/>
            </a:lvl1pPr>
          </a:lstStyle>
          <a:p>
            <a:r>
              <a:rPr lang="sv-SE" smtClean="0"/>
              <a:t>Klicka på ikonen för att lägga till en bild</a:t>
            </a:r>
            <a:endParaRPr lang="sv-SE" dirty="0"/>
          </a:p>
        </p:txBody>
      </p:sp>
      <p:sp>
        <p:nvSpPr>
          <p:cNvPr id="2"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smtClean="0"/>
              <a:t>Klicka här för att ändra format</a:t>
            </a:r>
            <a:endParaRPr lang="sv-SE" dirty="0"/>
          </a:p>
        </p:txBody>
      </p:sp>
    </p:spTree>
    <p:extLst>
      <p:ext uri="{BB962C8B-B14F-4D97-AF65-F5344CB8AC3E}">
        <p14:creationId xmlns:p14="http://schemas.microsoft.com/office/powerpoint/2010/main" val="2703339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smtClean="0"/>
              <a:t>Klicka här för att ändra format</a:t>
            </a: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smtClean="0"/>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smtClean="0"/>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smtClean="0"/>
              <a:t>Klicka här för att ändra format</a:t>
            </a: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smtClean="0"/>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smtClean="0"/>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smtClean="0"/>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801688" y="2074072"/>
            <a:ext cx="6832600" cy="3438525"/>
          </a:xfrm>
        </p:spPr>
        <p:txBody>
          <a:bodyPr/>
          <a:lstStyle>
            <a:lvl1pPr marL="0" indent="0">
              <a:buNone/>
              <a:defRPr b="0"/>
            </a:lvl1pPr>
          </a:lstStyle>
          <a:p>
            <a:r>
              <a:rPr lang="sv-SE" smtClean="0"/>
              <a:t>Klicka på ikonen för att lägga till en bild</a:t>
            </a:r>
            <a:endParaRPr lang="sv-SE"/>
          </a:p>
        </p:txBody>
      </p:sp>
      <p:sp>
        <p:nvSpPr>
          <p:cNvPr id="9"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Tree>
    <p:extLst>
      <p:ext uri="{BB962C8B-B14F-4D97-AF65-F5344CB8AC3E}">
        <p14:creationId xmlns:p14="http://schemas.microsoft.com/office/powerpoint/2010/main" val="25697159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smtClean="0"/>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0" y="2066925"/>
            <a:ext cx="9144000" cy="3438525"/>
          </a:xfrm>
        </p:spPr>
        <p:txBody>
          <a:bodyPr/>
          <a:lstStyle>
            <a:lvl1pPr marL="0" indent="0">
              <a:buNone/>
              <a:defRPr b="0"/>
            </a:lvl1pPr>
          </a:lstStyle>
          <a:p>
            <a:r>
              <a:rPr lang="sv-SE" smtClean="0"/>
              <a:t>Klicka på ikonen för att lägga till en bild</a:t>
            </a:r>
            <a:endParaRPr lang="sv-SE"/>
          </a:p>
        </p:txBody>
      </p:sp>
      <p:sp>
        <p:nvSpPr>
          <p:cNvPr id="13"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smtClean="0"/>
              <a:t>Redigera format för bakgrundstext</a:t>
            </a:r>
          </a:p>
        </p:txBody>
      </p:sp>
    </p:spTree>
    <p:extLst>
      <p:ext uri="{BB962C8B-B14F-4D97-AF65-F5344CB8AC3E}">
        <p14:creationId xmlns:p14="http://schemas.microsoft.com/office/powerpoint/2010/main" val="27922803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Utfallande bild utan rubri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endParaRPr lang="sv-SE" dirty="0"/>
          </a:p>
        </p:txBody>
      </p:sp>
      <p:sp>
        <p:nvSpPr>
          <p:cNvPr id="3" name="Platshållare för sidfot 2"/>
          <p:cNvSpPr>
            <a:spLocks noGrp="1"/>
          </p:cNvSpPr>
          <p:nvPr>
            <p:ph type="ftr" sz="quarter" idx="11"/>
          </p:nvPr>
        </p:nvSpPr>
        <p:spPr/>
        <p:txBody>
          <a:bodyPr/>
          <a:lstStyle/>
          <a:p>
            <a:r>
              <a:rPr lang="sv-SE"/>
              <a:t>Sveriges kunskapsmyndighet för vård och omsorg</a:t>
            </a:r>
          </a:p>
        </p:txBody>
      </p:sp>
      <p:sp>
        <p:nvSpPr>
          <p:cNvPr id="4" name="Platshållare för bildnummer 3"/>
          <p:cNvSpPr>
            <a:spLocks noGrp="1"/>
          </p:cNvSpPr>
          <p:nvPr>
            <p:ph type="sldNum" sz="quarter" idx="12"/>
          </p:nvPr>
        </p:nvSpPr>
        <p:spPr/>
        <p:txBody>
          <a:bodyPr/>
          <a:lstStyle/>
          <a:p>
            <a:fld id="{F3A1DABF-CD59-47A1-8187-10F3203EF599}" type="slidenum">
              <a:rPr lang="sv-SE" smtClean="0"/>
              <a:t>‹#›</a:t>
            </a:fld>
            <a:endParaRPr lang="sv-SE"/>
          </a:p>
        </p:txBody>
      </p:sp>
      <p:sp>
        <p:nvSpPr>
          <p:cNvPr id="5" name="Platshållare för bild 7"/>
          <p:cNvSpPr>
            <a:spLocks noGrp="1"/>
          </p:cNvSpPr>
          <p:nvPr>
            <p:ph type="pic" sz="quarter" idx="13"/>
          </p:nvPr>
        </p:nvSpPr>
        <p:spPr>
          <a:xfrm>
            <a:off x="0" y="664235"/>
            <a:ext cx="9144000" cy="5003320"/>
          </a:xfrm>
        </p:spPr>
        <p:txBody>
          <a:bodyPr/>
          <a:lstStyle>
            <a:lvl1pPr marL="0" indent="0">
              <a:buNone/>
              <a:defRPr b="0"/>
            </a:lvl1pPr>
          </a:lstStyle>
          <a:p>
            <a:r>
              <a:rPr lang="sv-SE" smtClean="0"/>
              <a:t>Klicka på ikonen för att lägga till en bild</a:t>
            </a:r>
            <a:endParaRPr lang="sv-SE"/>
          </a:p>
        </p:txBody>
      </p:sp>
    </p:spTree>
    <p:extLst>
      <p:ext uri="{BB962C8B-B14F-4D97-AF65-F5344CB8AC3E}">
        <p14:creationId xmlns:p14="http://schemas.microsoft.com/office/powerpoint/2010/main" val="3755418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smtClean="0"/>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Sveriges kunskapsmyndighet för vård och omsorg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Tree>
    <p:extLst>
      <p:ext uri="{BB962C8B-B14F-4D97-AF65-F5344CB8AC3E}">
        <p14:creationId xmlns:p14="http://schemas.microsoft.com/office/powerpoint/2010/main" val="4265631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9DD622-F54F-40E9-B147-94DCF94A0BE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5936BCF-7566-492C-AF06-9187DAD22A5E}"/>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A3AB57D-FB88-476D-8875-38B187BEB332}"/>
              </a:ext>
            </a:extLst>
          </p:cNvPr>
          <p:cNvSpPr>
            <a:spLocks noGrp="1"/>
          </p:cNvSpPr>
          <p:nvPr>
            <p:ph type="dt" sz="half" idx="10"/>
          </p:nvPr>
        </p:nvSpPr>
        <p:spPr/>
        <p:txBody>
          <a:bodyPr/>
          <a:lstStyle/>
          <a:p>
            <a:endParaRPr lang="sv-SE"/>
          </a:p>
        </p:txBody>
      </p:sp>
      <p:sp>
        <p:nvSpPr>
          <p:cNvPr id="5" name="Platshållare för sidfot 4">
            <a:extLst>
              <a:ext uri="{FF2B5EF4-FFF2-40B4-BE49-F238E27FC236}">
                <a16:creationId xmlns:a16="http://schemas.microsoft.com/office/drawing/2014/main" id="{3A51EFC1-176B-4D1F-A20B-4A4A670BF19B}"/>
              </a:ext>
            </a:extLst>
          </p:cNvPr>
          <p:cNvSpPr>
            <a:spLocks noGrp="1"/>
          </p:cNvSpPr>
          <p:nvPr>
            <p:ph type="ftr" sz="quarter" idx="11"/>
          </p:nvPr>
        </p:nvSpPr>
        <p:spPr/>
        <p:txBody>
          <a:bodyPr/>
          <a:lstStyle/>
          <a:p>
            <a:r>
              <a:rPr lang="sv-SE"/>
              <a:t>Följa upp placering</a:t>
            </a:r>
          </a:p>
        </p:txBody>
      </p:sp>
      <p:sp>
        <p:nvSpPr>
          <p:cNvPr id="6" name="Platshållare för bildnummer 5">
            <a:extLst>
              <a:ext uri="{FF2B5EF4-FFF2-40B4-BE49-F238E27FC236}">
                <a16:creationId xmlns:a16="http://schemas.microsoft.com/office/drawing/2014/main" id="{C853F86B-0B63-4E3E-A572-3EA73FA6DCEF}"/>
              </a:ext>
            </a:extLst>
          </p:cNvPr>
          <p:cNvSpPr>
            <a:spLocks noGrp="1"/>
          </p:cNvSpPr>
          <p:nvPr>
            <p:ph type="sldNum" sz="quarter" idx="12"/>
          </p:nvPr>
        </p:nvSpPr>
        <p:spPr/>
        <p:txBody>
          <a:bodyPr/>
          <a:lstStyle/>
          <a:p>
            <a:fld id="{3C85E78D-9BDB-402C-83E3-26573C1B9F9F}" type="slidenum">
              <a:rPr lang="sv-SE" smtClean="0"/>
              <a:t>‹#›</a:t>
            </a:fld>
            <a:endParaRPr lang="sv-SE"/>
          </a:p>
        </p:txBody>
      </p:sp>
    </p:spTree>
    <p:extLst>
      <p:ext uri="{BB962C8B-B14F-4D97-AF65-F5344CB8AC3E}">
        <p14:creationId xmlns:p14="http://schemas.microsoft.com/office/powerpoint/2010/main" val="8242102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utan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2"/>
          <p:cNvSpPr/>
          <p:nvPr userDrawn="1"/>
        </p:nvSpPr>
        <p:spPr>
          <a:xfrm>
            <a:off x="0" y="1543050"/>
            <a:ext cx="9144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A5A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a:solidFill>
                <a:schemeClr val="tx1"/>
              </a:solidFill>
            </a:endParaRPr>
          </a:p>
        </p:txBody>
      </p:sp>
      <p:sp>
        <p:nvSpPr>
          <p:cNvPr id="9"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smtClean="0"/>
              <a:t>Klicka här för att ändra format</a:t>
            </a:r>
            <a:endParaRPr lang="sv-SE" dirty="0"/>
          </a:p>
        </p:txBody>
      </p:sp>
      <p:pic>
        <p:nvPicPr>
          <p:cNvPr id="12" name="Bildobjekt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Tree>
    <p:extLst>
      <p:ext uri="{BB962C8B-B14F-4D97-AF65-F5344CB8AC3E}">
        <p14:creationId xmlns:p14="http://schemas.microsoft.com/office/powerpoint/2010/main" val="197393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Tree>
    <p:extLst>
      <p:ext uri="{BB962C8B-B14F-4D97-AF65-F5344CB8AC3E}">
        <p14:creationId xmlns:p14="http://schemas.microsoft.com/office/powerpoint/2010/main" val="2562224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punktlista – mening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0"/>
            </a:lvl1pPr>
            <a:lvl2pPr>
              <a:defRPr sz="2000"/>
            </a:lvl2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Tree>
    <p:extLst>
      <p:ext uri="{BB962C8B-B14F-4D97-AF65-F5344CB8AC3E}">
        <p14:creationId xmlns:p14="http://schemas.microsoft.com/office/powerpoint/2010/main" val="11405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dirty="0"/>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text 8"/>
          <p:cNvSpPr>
            <a:spLocks noGrp="1"/>
          </p:cNvSpPr>
          <p:nvPr>
            <p:ph type="body" sz="quarter" idx="13"/>
          </p:nvPr>
        </p:nvSpPr>
        <p:spPr>
          <a:xfrm>
            <a:off x="801688" y="2059200"/>
            <a:ext cx="6959600" cy="3708400"/>
          </a:xfrm>
        </p:spPr>
        <p:txBody>
          <a:bodyPr/>
          <a:lstStyle>
            <a:lvl1pPr marL="0" indent="0">
              <a:spcBef>
                <a:spcPts val="800"/>
              </a:spcBef>
              <a:spcAft>
                <a:spcPts val="0"/>
              </a:spcAft>
              <a:buFontTx/>
              <a:buNone/>
              <a:defRPr sz="2600"/>
            </a:lvl1pPr>
            <a:lvl2pPr marL="0" indent="0">
              <a:buFontTx/>
              <a:buNone/>
              <a:defRPr sz="2000"/>
            </a:lvl2pPr>
            <a:lvl3pPr marL="0" indent="0">
              <a:spcAft>
                <a:spcPts val="0"/>
              </a:spcAft>
              <a:buFontTx/>
              <a:buNone/>
              <a:defRPr sz="1900" b="1"/>
            </a:lvl3pPr>
            <a:lvl4pPr marL="0" indent="0">
              <a:spcAft>
                <a:spcPts val="0"/>
              </a:spcAft>
              <a:buFontTx/>
              <a:buNone/>
              <a:defRPr sz="1600"/>
            </a:lvl4pPr>
            <a:lvl5pPr marL="0" indent="0">
              <a:spcAft>
                <a:spcPts val="0"/>
              </a:spcAft>
              <a:buFontTx/>
              <a:buNone/>
              <a:defRPr sz="1600"/>
            </a:lvl5pPr>
          </a:lstStyle>
          <a:p>
            <a:pPr lvl="0"/>
            <a:r>
              <a:rPr lang="sv-SE" smtClean="0"/>
              <a:t>Redigera format för bakgrundstext</a:t>
            </a:r>
          </a:p>
          <a:p>
            <a:pPr lvl="1"/>
            <a:r>
              <a:rPr lang="sv-SE" smtClean="0"/>
              <a:t>Nivå två</a:t>
            </a:r>
          </a:p>
        </p:txBody>
      </p:sp>
    </p:spTree>
    <p:extLst>
      <p:ext uri="{BB962C8B-B14F-4D97-AF65-F5344CB8AC3E}">
        <p14:creationId xmlns:p14="http://schemas.microsoft.com/office/powerpoint/2010/main" val="1026846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Tree>
    <p:extLst>
      <p:ext uri="{BB962C8B-B14F-4D97-AF65-F5344CB8AC3E}">
        <p14:creationId xmlns:p14="http://schemas.microsoft.com/office/powerpoint/2010/main" val="341411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Tree>
    <p:extLst>
      <p:ext uri="{BB962C8B-B14F-4D97-AF65-F5344CB8AC3E}">
        <p14:creationId xmlns:p14="http://schemas.microsoft.com/office/powerpoint/2010/main" val="264446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itatsida">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smtClean="0"/>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Sveriges kunskapsmyndighet för vård och omsorg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4355976" y="2060206"/>
            <a:ext cx="3405312" cy="3708400"/>
          </a:xfrm>
        </p:spPr>
        <p:txBody>
          <a:bodyPr/>
          <a:lstStyle>
            <a:lvl1pPr>
              <a:spcBef>
                <a:spcPts val="800"/>
              </a:spcBef>
              <a:defRPr sz="2600" b="0"/>
            </a:lvl1pPr>
            <a:lvl2pPr>
              <a:defRPr sz="2000"/>
            </a:lvl2pPr>
            <a:lvl3pPr>
              <a:defRPr sz="1600"/>
            </a:lvl3pPr>
            <a:lvl4pPr>
              <a:defRPr sz="1400"/>
            </a:lvl4pPr>
            <a:lvl5pPr marL="927100" indent="0">
              <a:buNone/>
              <a:defRPr/>
            </a:lvl5pPr>
          </a:lstStyle>
          <a:p>
            <a:pPr lvl="0"/>
            <a:r>
              <a:rPr lang="sv-SE" smtClean="0"/>
              <a:t>Redigera format för bakgrundstext</a:t>
            </a:r>
          </a:p>
          <a:p>
            <a:pPr lvl="1"/>
            <a:r>
              <a:rPr lang="sv-SE" smtClean="0"/>
              <a:t>Nivå två</a:t>
            </a:r>
          </a:p>
          <a:p>
            <a:pPr lvl="2"/>
            <a:r>
              <a:rPr lang="sv-SE" smtClean="0"/>
              <a:t>Nivå tre</a:t>
            </a:r>
          </a:p>
          <a:p>
            <a:pPr lvl="3"/>
            <a:r>
              <a:rPr lang="sv-SE" smtClean="0"/>
              <a:t>Nivå fyra</a:t>
            </a:r>
          </a:p>
          <a:p>
            <a:pPr lvl="4"/>
            <a:r>
              <a:rPr lang="sv-SE" smtClean="0"/>
              <a:t>Nivå fem</a:t>
            </a:r>
            <a:endParaRPr lang="sv-SE" dirty="0"/>
          </a:p>
        </p:txBody>
      </p:sp>
      <p:sp>
        <p:nvSpPr>
          <p:cNvPr id="10" name="Platshållare för text 9"/>
          <p:cNvSpPr>
            <a:spLocks noGrp="1"/>
          </p:cNvSpPr>
          <p:nvPr>
            <p:ph type="body" sz="quarter" idx="14" hasCustomPrompt="1"/>
          </p:nvPr>
        </p:nvSpPr>
        <p:spPr>
          <a:xfrm>
            <a:off x="0" y="2113906"/>
            <a:ext cx="4067175" cy="3455988"/>
          </a:xfrm>
          <a:solidFill>
            <a:schemeClr val="accent4"/>
          </a:solidFill>
          <a:ln>
            <a:noFill/>
          </a:ln>
        </p:spPr>
        <p:txBody>
          <a:bodyPr lIns="180000" tIns="180000" rIns="180000" bIns="180000" anchor="ctr" anchorCtr="1"/>
          <a:lstStyle>
            <a:lvl1pPr marL="0" indent="0" algn="ctr">
              <a:buNone/>
              <a:defRPr sz="2600" b="0" i="1">
                <a:solidFill>
                  <a:srgbClr val="FFFFFF"/>
                </a:solidFill>
              </a:defRPr>
            </a:lvl1pPr>
            <a:lvl2pPr>
              <a:defRPr sz="3000" b="0" i="1">
                <a:solidFill>
                  <a:srgbClr val="E6C99B"/>
                </a:solidFill>
              </a:defRPr>
            </a:lvl2pPr>
            <a:lvl3pPr>
              <a:defRPr sz="3000" b="0" i="1">
                <a:solidFill>
                  <a:srgbClr val="E6C99B"/>
                </a:solidFill>
              </a:defRPr>
            </a:lvl3pPr>
            <a:lvl4pPr>
              <a:defRPr sz="3000" b="0" i="1">
                <a:solidFill>
                  <a:srgbClr val="E6C99B"/>
                </a:solidFill>
              </a:defRPr>
            </a:lvl4pPr>
            <a:lvl5pPr>
              <a:defRPr sz="3000" b="0" i="1">
                <a:solidFill>
                  <a:srgbClr val="E6C99B"/>
                </a:solidFill>
              </a:defRPr>
            </a:lvl5pPr>
          </a:lstStyle>
          <a:p>
            <a:pPr lvl="0"/>
            <a:r>
              <a:rPr lang="sv-SE" dirty="0"/>
              <a:t>Klicka här för att </a:t>
            </a:r>
            <a:br>
              <a:rPr lang="sv-SE" dirty="0"/>
            </a:br>
            <a:r>
              <a:rPr lang="sv-SE" dirty="0"/>
              <a:t>ändra format på bakgrundstexten</a:t>
            </a:r>
          </a:p>
        </p:txBody>
      </p:sp>
    </p:spTree>
    <p:extLst>
      <p:ext uri="{BB962C8B-B14F-4D97-AF65-F5344CB8AC3E}">
        <p14:creationId xmlns:p14="http://schemas.microsoft.com/office/powerpoint/2010/main" val="306351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8" name="Bildobjekt 7"/>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
        <p:nvSpPr>
          <p:cNvPr id="2" name="Platshållare för rubrik 1"/>
          <p:cNvSpPr>
            <a:spLocks noGrp="1"/>
          </p:cNvSpPr>
          <p:nvPr>
            <p:ph type="title"/>
          </p:nvPr>
        </p:nvSpPr>
        <p:spPr>
          <a:xfrm>
            <a:off x="803844" y="686594"/>
            <a:ext cx="6951600" cy="1296144"/>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801688" y="2057400"/>
            <a:ext cx="6951364" cy="3695131"/>
          </a:xfrm>
          <a:prstGeom prst="rect">
            <a:avLst/>
          </a:prstGeom>
        </p:spPr>
        <p:txBody>
          <a:bodyPr vert="horz" lIns="0" tIns="0" rIns="0" bIns="0" rtlCol="0" anchor="t" anchorCtr="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7761289" y="6295894"/>
            <a:ext cx="79594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endParaRPr lang="sv-SE" dirty="0"/>
          </a:p>
        </p:txBody>
      </p:sp>
      <p:sp>
        <p:nvSpPr>
          <p:cNvPr id="5" name="Platshållare för sidfot 4"/>
          <p:cNvSpPr>
            <a:spLocks noGrp="1"/>
          </p:cNvSpPr>
          <p:nvPr>
            <p:ph type="ftr" sz="quarter" idx="3"/>
          </p:nvPr>
        </p:nvSpPr>
        <p:spPr>
          <a:xfrm>
            <a:off x="2391119" y="6295894"/>
            <a:ext cx="432000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r>
              <a:rPr lang="sv-SE"/>
              <a:t>Sveriges kunskapsmyndighet för vård och omsorg</a:t>
            </a:r>
            <a:endParaRPr lang="sv-SE" dirty="0"/>
          </a:p>
        </p:txBody>
      </p:sp>
      <p:sp>
        <p:nvSpPr>
          <p:cNvPr id="6" name="Platshållare för bildnummer 5"/>
          <p:cNvSpPr>
            <a:spLocks noGrp="1"/>
          </p:cNvSpPr>
          <p:nvPr>
            <p:ph type="sldNum" sz="quarter" idx="4"/>
          </p:nvPr>
        </p:nvSpPr>
        <p:spPr>
          <a:xfrm>
            <a:off x="8408988" y="6295894"/>
            <a:ext cx="432544" cy="267235"/>
          </a:xfrm>
          <a:prstGeom prst="rect">
            <a:avLst/>
          </a:prstGeom>
        </p:spPr>
        <p:txBody>
          <a:bodyPr vert="horz" lIns="0" tIns="0" rIns="0" bIns="0" rtlCol="0" anchor="ctr"/>
          <a:lstStyle>
            <a:lvl1pPr algn="r">
              <a:defRPr sz="800">
                <a:solidFill>
                  <a:schemeClr val="accent4"/>
                </a:solidFill>
                <a:latin typeface="Arial" panose="020B0604020202020204" pitchFamily="34" charset="0"/>
                <a:cs typeface="Arial" panose="020B0604020202020204" pitchFamily="34" charset="0"/>
              </a:defRPr>
            </a:lvl1pPr>
          </a:lstStyle>
          <a:p>
            <a:fld id="{F3A1DABF-CD59-47A1-8187-10F3203EF599}" type="slidenum">
              <a:rPr lang="sv-SE" smtClean="0"/>
              <a:pPr/>
              <a:t>‹#›</a:t>
            </a:fld>
            <a:endParaRPr lang="sv-SE" dirty="0"/>
          </a:p>
        </p:txBody>
      </p:sp>
      <p:cxnSp>
        <p:nvCxnSpPr>
          <p:cNvPr id="9" name="Rak 8"/>
          <p:cNvCxnSpPr/>
          <p:nvPr/>
        </p:nvCxnSpPr>
        <p:spPr>
          <a:xfrm>
            <a:off x="-362309"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362309"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362309"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3" name="Rak 12"/>
          <p:cNvCxnSpPr/>
          <p:nvPr/>
        </p:nvCxnSpPr>
        <p:spPr>
          <a:xfrm>
            <a:off x="-362309"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4" name="Rak 13"/>
          <p:cNvCxnSpPr/>
          <p:nvPr/>
        </p:nvCxnSpPr>
        <p:spPr>
          <a:xfrm>
            <a:off x="9264772"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5" name="Rak 14"/>
          <p:cNvCxnSpPr/>
          <p:nvPr/>
        </p:nvCxnSpPr>
        <p:spPr>
          <a:xfrm>
            <a:off x="9264772"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6" name="Rak 15"/>
          <p:cNvCxnSpPr/>
          <p:nvPr/>
        </p:nvCxnSpPr>
        <p:spPr>
          <a:xfrm>
            <a:off x="9264772"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7" name="Rak 16"/>
          <p:cNvCxnSpPr/>
          <p:nvPr/>
        </p:nvCxnSpPr>
        <p:spPr>
          <a:xfrm>
            <a:off x="9264772"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8" name="Rak 17"/>
          <p:cNvCxnSpPr/>
          <p:nvPr/>
        </p:nvCxnSpPr>
        <p:spPr>
          <a:xfrm flipV="1">
            <a:off x="802586"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9" name="Rak 18"/>
          <p:cNvCxnSpPr/>
          <p:nvPr/>
        </p:nvCxnSpPr>
        <p:spPr>
          <a:xfrm flipV="1">
            <a:off x="7751763"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0" name="Rak 19"/>
          <p:cNvCxnSpPr/>
          <p:nvPr/>
        </p:nvCxnSpPr>
        <p:spPr>
          <a:xfrm flipV="1">
            <a:off x="802586"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flipV="1">
            <a:off x="7751763"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30930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99" r:id="rId3"/>
    <p:sldLayoutId id="2147483650" r:id="rId4"/>
    <p:sldLayoutId id="2147483665" r:id="rId5"/>
    <p:sldLayoutId id="2147483661" r:id="rId6"/>
    <p:sldLayoutId id="2147483662" r:id="rId7"/>
    <p:sldLayoutId id="2147483700" r:id="rId8"/>
    <p:sldLayoutId id="2147483663" r:id="rId9"/>
    <p:sldLayoutId id="2147483664" r:id="rId10"/>
    <p:sldLayoutId id="2147483703" r:id="rId11"/>
    <p:sldLayoutId id="2147483702" r:id="rId12"/>
    <p:sldLayoutId id="2147483704" r:id="rId13"/>
    <p:sldLayoutId id="2147483667" r:id="rId14"/>
    <p:sldLayoutId id="2147483705" r:id="rId15"/>
    <p:sldLayoutId id="2147483670" r:id="rId16"/>
    <p:sldLayoutId id="2147483668" r:id="rId17"/>
    <p:sldLayoutId id="2147483707" r:id="rId18"/>
    <p:sldLayoutId id="2147483706" r:id="rId19"/>
    <p:sldLayoutId id="2147483708" r:id="rId20"/>
    <p:sldLayoutId id="2147483709" r:id="rId21"/>
    <p:sldLayoutId id="2147483666" r:id="rId22"/>
    <p:sldLayoutId id="2147483669" r:id="rId23"/>
    <p:sldLayoutId id="2147483655" r:id="rId24"/>
    <p:sldLayoutId id="2147483654" r:id="rId25"/>
    <p:sldLayoutId id="2147483710" r:id="rId26"/>
  </p:sldLayoutIdLst>
  <p:hf sldNum="0" hdr="0"/>
  <p:txStyles>
    <p:title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p:titleStyle>
    <p:bodyStyle>
      <a:lvl1pPr marL="271463" indent="-271463" algn="l" defTabSz="914400" rtl="0" eaLnBrk="1" latinLnBrk="0" hangingPunct="1">
        <a:spcBef>
          <a:spcPts val="1900"/>
        </a:spcBef>
        <a:spcAft>
          <a:spcPts val="800"/>
        </a:spcAft>
        <a:buSzPct val="115000"/>
        <a:buFont typeface="Century Gothic" pitchFamily="34" charset="0"/>
        <a:buChar char="•"/>
        <a:defRPr sz="1900" b="1" kern="1200">
          <a:solidFill>
            <a:schemeClr val="accent4"/>
          </a:solidFill>
          <a:latin typeface="Arial" panose="020B0604020202020204" pitchFamily="34" charset="0"/>
          <a:ea typeface="+mn-ea"/>
          <a:cs typeface="Arial" panose="020B0604020202020204" pitchFamily="34" charset="0"/>
        </a:defRPr>
      </a:lvl1pPr>
      <a:lvl2pPr marL="520700" indent="-234950" algn="l" defTabSz="914400" rtl="0" eaLnBrk="1" latinLnBrk="0" hangingPunct="1">
        <a:spcBef>
          <a:spcPts val="0"/>
        </a:spcBef>
        <a:spcAft>
          <a:spcPts val="800"/>
        </a:spcAft>
        <a:buFont typeface="Arial" pitchFamily="34" charset="0"/>
        <a:buChar char="–"/>
        <a:defRPr sz="1900" b="0" kern="1200">
          <a:solidFill>
            <a:schemeClr val="accent4"/>
          </a:solidFill>
          <a:latin typeface="Arial" panose="020B0604020202020204" pitchFamily="34" charset="0"/>
          <a:ea typeface="+mn-ea"/>
          <a:cs typeface="Arial" panose="020B0604020202020204" pitchFamily="34" charset="0"/>
        </a:defRPr>
      </a:lvl2pPr>
      <a:lvl3pPr marL="711200" indent="-171450" algn="l" defTabSz="914400" rtl="0" eaLnBrk="1" latinLnBrk="0" hangingPunct="1">
        <a:spcBef>
          <a:spcPts val="0"/>
        </a:spcBef>
        <a:spcAft>
          <a:spcPts val="800"/>
        </a:spcAft>
        <a:buFont typeface="Arial" pitchFamily="34" charset="0"/>
        <a:buChar char="•"/>
        <a:defRPr sz="1600" b="0" kern="1200">
          <a:solidFill>
            <a:schemeClr val="accent4"/>
          </a:solidFill>
          <a:latin typeface="Arial" panose="020B0604020202020204" pitchFamily="34" charset="0"/>
          <a:ea typeface="+mn-ea"/>
          <a:cs typeface="Arial" panose="020B0604020202020204" pitchFamily="34" charset="0"/>
        </a:defRPr>
      </a:lvl3pPr>
      <a:lvl4pPr marL="920750" indent="-196850" algn="l" defTabSz="914400" rtl="0" eaLnBrk="1" latinLnBrk="0" hangingPunct="1">
        <a:spcBef>
          <a:spcPts val="0"/>
        </a:spcBef>
        <a:spcAft>
          <a:spcPts val="800"/>
        </a:spcAft>
        <a:buFont typeface="Arial" pitchFamily="34" charset="0"/>
        <a:buChar char="–"/>
        <a:defRPr sz="1400" b="0" kern="1200">
          <a:solidFill>
            <a:schemeClr val="accent4"/>
          </a:solidFill>
          <a:latin typeface="Arial" panose="020B0604020202020204" pitchFamily="34" charset="0"/>
          <a:ea typeface="+mn-ea"/>
          <a:cs typeface="Arial" panose="020B0604020202020204" pitchFamily="34" charset="0"/>
        </a:defRPr>
      </a:lvl4pPr>
      <a:lvl5pPr marL="1073150" indent="-146050" algn="l" defTabSz="914400" rtl="0" eaLnBrk="1" latinLnBrk="0" hangingPunct="1">
        <a:spcBef>
          <a:spcPts val="0"/>
        </a:spcBef>
        <a:spcAft>
          <a:spcPts val="800"/>
        </a:spcAft>
        <a:buFont typeface="Arial" pitchFamily="34" charset="0"/>
        <a:buChar char="•"/>
        <a:defRPr sz="1200" b="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2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E2B85A-D4EB-43F5-817E-4940A893080C}"/>
              </a:ext>
            </a:extLst>
          </p:cNvPr>
          <p:cNvSpPr>
            <a:spLocks noGrp="1"/>
          </p:cNvSpPr>
          <p:nvPr>
            <p:ph type="ctrTitle"/>
          </p:nvPr>
        </p:nvSpPr>
        <p:spPr/>
        <p:txBody>
          <a:bodyPr>
            <a:normAutofit fontScale="90000"/>
          </a:bodyPr>
          <a:lstStyle/>
          <a:p>
            <a:r>
              <a:rPr lang="sv-SE" dirty="0" smtClean="0"/>
              <a:t>Följa </a:t>
            </a:r>
            <a:r>
              <a:rPr lang="sv-SE" dirty="0"/>
              <a:t>upp öppna insatser</a:t>
            </a:r>
            <a:br>
              <a:rPr lang="sv-SE" dirty="0"/>
            </a:br>
            <a:r>
              <a:rPr lang="sv-SE" dirty="0" smtClean="0"/>
              <a:t/>
            </a:r>
            <a:br>
              <a:rPr lang="sv-SE" dirty="0" smtClean="0"/>
            </a:br>
            <a:endParaRPr lang="sv-SE" sz="2100" b="0" dirty="0">
              <a:solidFill>
                <a:srgbClr val="FFFFFF"/>
              </a:solidFill>
            </a:endParaRPr>
          </a:p>
        </p:txBody>
      </p:sp>
      <p:pic>
        <p:nvPicPr>
          <p:cNvPr id="4" name="Platshållare för bild 3"/>
          <p:cNvPicPr>
            <a:picLocks noGrp="1" noChangeAspect="1"/>
          </p:cNvPicPr>
          <p:nvPr>
            <p:ph type="pic" sz="quarter" idx="13"/>
          </p:nvPr>
        </p:nvPicPr>
        <p:blipFill rotWithShape="1">
          <a:blip r:embed="rId3">
            <a:extLst>
              <a:ext uri="{28A0092B-C50C-407E-A947-70E740481C1C}">
                <a14:useLocalDpi xmlns:a14="http://schemas.microsoft.com/office/drawing/2010/main" val="0"/>
              </a:ext>
            </a:extLst>
          </a:blip>
          <a:srcRect l="-307353" t="-23746" r="-15981" b="-496"/>
          <a:stretch/>
        </p:blipFill>
        <p:spPr>
          <a:solidFill>
            <a:srgbClr val="3DB7E4"/>
          </a:solidFill>
        </p:spPr>
      </p:pic>
    </p:spTree>
    <p:extLst>
      <p:ext uri="{BB962C8B-B14F-4D97-AF65-F5344CB8AC3E}">
        <p14:creationId xmlns:p14="http://schemas.microsoft.com/office/powerpoint/2010/main" val="3999322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smtClean="0"/>
              <a:t>Sammanfatta </a:t>
            </a:r>
            <a:r>
              <a:rPr lang="sv-SE" dirty="0"/>
              <a:t>och avsluta</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Gå laget runt och dela med er av era slutsatser och lärdomar från övningen. </a:t>
            </a:r>
          </a:p>
          <a:p>
            <a:pPr>
              <a:spcBef>
                <a:spcPts val="0"/>
              </a:spcBef>
            </a:pPr>
            <a:r>
              <a:rPr lang="sv-SE" sz="2600" b="0" dirty="0"/>
              <a:t>Avsluta övningen.  </a:t>
            </a:r>
          </a:p>
        </p:txBody>
      </p:sp>
      <p:sp>
        <p:nvSpPr>
          <p:cNvPr id="5" name="Platshållare för sidfot 4"/>
          <p:cNvSpPr>
            <a:spLocks noGrp="1"/>
          </p:cNvSpPr>
          <p:nvPr>
            <p:ph type="ftr" sz="quarter" idx="11"/>
          </p:nvPr>
        </p:nvSpPr>
        <p:spPr/>
        <p:txBody>
          <a:bodyPr/>
          <a:lstStyle/>
          <a:p>
            <a:r>
              <a:rPr lang="sv-SE" smtClean="0"/>
              <a:t>Följa upp placering</a:t>
            </a:r>
            <a:endParaRPr lang="sv-SE" dirty="0"/>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Tree>
    <p:extLst>
      <p:ext uri="{BB962C8B-B14F-4D97-AF65-F5344CB8AC3E}">
        <p14:creationId xmlns:p14="http://schemas.microsoft.com/office/powerpoint/2010/main" val="342053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a:p>
        </p:txBody>
      </p:sp>
    </p:spTree>
    <p:extLst>
      <p:ext uri="{BB962C8B-B14F-4D97-AF65-F5344CB8AC3E}">
        <p14:creationId xmlns:p14="http://schemas.microsoft.com/office/powerpoint/2010/main" val="1544543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B4F09E26-BDC8-481E-B1D7-7B90A05786F6}"/>
              </a:ext>
            </a:extLst>
          </p:cNvPr>
          <p:cNvSpPr>
            <a:spLocks noGrp="1"/>
          </p:cNvSpPr>
          <p:nvPr>
            <p:ph type="title"/>
          </p:nvPr>
        </p:nvSpPr>
        <p:spPr/>
        <p:txBody>
          <a:bodyPr/>
          <a:lstStyle/>
          <a:p>
            <a:r>
              <a:rPr lang="sv-SE" dirty="0"/>
              <a:t>Övningens syfte</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sz="quarter" idx="13"/>
          </p:nvPr>
        </p:nvSpPr>
        <p:spPr/>
        <p:txBody>
          <a:bodyPr>
            <a:noAutofit/>
          </a:bodyPr>
          <a:lstStyle/>
          <a:p>
            <a:pPr marL="0" indent="0">
              <a:buNone/>
            </a:pPr>
            <a:r>
              <a:rPr lang="sv-SE" b="0" dirty="0"/>
              <a:t>Att klargöra skillnaderna i regelverk </a:t>
            </a:r>
            <a:r>
              <a:rPr lang="sv-SE" b="0" dirty="0" smtClean="0"/>
              <a:t/>
            </a:r>
            <a:br>
              <a:rPr lang="sv-SE" b="0" dirty="0" smtClean="0"/>
            </a:br>
            <a:r>
              <a:rPr lang="sv-SE" b="0" dirty="0" smtClean="0"/>
              <a:t>gällande </a:t>
            </a:r>
            <a:r>
              <a:rPr lang="sv-SE" b="0" dirty="0"/>
              <a:t>uppföljning av olika öppna </a:t>
            </a:r>
            <a:r>
              <a:rPr lang="sv-SE" b="0" dirty="0" smtClean="0"/>
              <a:t>insatser.</a:t>
            </a:r>
            <a:endParaRPr lang="sv-SE" sz="2200" b="0" i="1" dirty="0"/>
          </a:p>
          <a:p>
            <a:endParaRPr lang="sv-SE" sz="1800" i="1" dirty="0"/>
          </a:p>
          <a:p>
            <a:pPr marL="0" indent="0">
              <a:buNone/>
            </a:pPr>
            <a:endParaRPr lang="sv-SE" sz="1800" dirty="0"/>
          </a:p>
          <a:p>
            <a:endParaRPr lang="sv-SE" sz="1800" dirty="0"/>
          </a:p>
          <a:p>
            <a:endParaRPr lang="sv-SE" sz="1800" dirty="0"/>
          </a:p>
          <a:p>
            <a:endParaRPr lang="sv-SE" sz="1800" dirty="0"/>
          </a:p>
          <a:p>
            <a:pPr lvl="1"/>
            <a:endParaRPr lang="sv-SE" sz="1800" dirty="0"/>
          </a:p>
        </p:txBody>
      </p:sp>
      <p:sp>
        <p:nvSpPr>
          <p:cNvPr id="6" name="Platshållare för bildnummer 5"/>
          <p:cNvSpPr>
            <a:spLocks noGrp="1"/>
          </p:cNvSpPr>
          <p:nvPr>
            <p:ph type="sldNum" sz="quarter" idx="12"/>
          </p:nvPr>
        </p:nvSpPr>
        <p:spPr/>
        <p:txBody>
          <a:bodyPr/>
          <a:lstStyle/>
          <a:p>
            <a:fld id="{3C85E78D-9BDB-402C-83E3-26573C1B9F9F}" type="slidenum">
              <a:rPr lang="sv-SE" smtClean="0"/>
              <a:t>2</a:t>
            </a:fld>
            <a:endParaRPr lang="sv-SE"/>
          </a:p>
        </p:txBody>
      </p:sp>
      <p:sp>
        <p:nvSpPr>
          <p:cNvPr id="2" name="Platshållare för sidfot 1"/>
          <p:cNvSpPr>
            <a:spLocks noGrp="1"/>
          </p:cNvSpPr>
          <p:nvPr>
            <p:ph type="ftr" sz="quarter" idx="11"/>
          </p:nvPr>
        </p:nvSpPr>
        <p:spPr/>
        <p:txBody>
          <a:bodyPr/>
          <a:lstStyle/>
          <a:p>
            <a:r>
              <a:rPr lang="sv-SE" smtClean="0"/>
              <a:t>Följa upp öppna insatser</a:t>
            </a:r>
            <a:endParaRPr lang="sv-SE"/>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Tree>
    <p:extLst>
      <p:ext uri="{BB962C8B-B14F-4D97-AF65-F5344CB8AC3E}">
        <p14:creationId xmlns:p14="http://schemas.microsoft.com/office/powerpoint/2010/main" val="1626915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Diskutera </a:t>
            </a:r>
            <a:r>
              <a:rPr lang="sv-SE" dirty="0"/>
              <a:t>två och två </a:t>
            </a:r>
            <a:br>
              <a:rPr lang="sv-SE" dirty="0"/>
            </a:br>
            <a:r>
              <a:rPr lang="sv-SE" b="0" dirty="0"/>
              <a:t>(10 minuter)</a:t>
            </a:r>
            <a:endParaRPr lang="sv-SE" dirty="0"/>
          </a:p>
        </p:txBody>
      </p:sp>
      <p:sp>
        <p:nvSpPr>
          <p:cNvPr id="3" name="Platshållare för sidfot 2"/>
          <p:cNvSpPr>
            <a:spLocks noGrp="1"/>
          </p:cNvSpPr>
          <p:nvPr>
            <p:ph type="ftr" sz="quarter" idx="11"/>
          </p:nvPr>
        </p:nvSpPr>
        <p:spPr/>
        <p:txBody>
          <a:bodyPr/>
          <a:lstStyle/>
          <a:p>
            <a:r>
              <a:rPr lang="sv-SE" smtClean="0"/>
              <a:t>Följa upp öppna insatser</a:t>
            </a:r>
            <a:endParaRPr lang="sv-SE"/>
          </a:p>
        </p:txBody>
      </p:sp>
      <p:sp>
        <p:nvSpPr>
          <p:cNvPr id="4" name="Platshållare för bildnummer 3"/>
          <p:cNvSpPr>
            <a:spLocks noGrp="1"/>
          </p:cNvSpPr>
          <p:nvPr>
            <p:ph type="sldNum" sz="quarter" idx="12"/>
          </p:nvPr>
        </p:nvSpPr>
        <p:spPr/>
        <p:txBody>
          <a:bodyPr/>
          <a:lstStyle/>
          <a:p>
            <a:fld id="{3C85E78D-9BDB-402C-83E3-26573C1B9F9F}" type="slidenum">
              <a:rPr lang="sv-SE" smtClean="0"/>
              <a:t>3</a:t>
            </a:fld>
            <a:endParaRPr lang="sv-SE"/>
          </a:p>
        </p:txBody>
      </p:sp>
      <p:sp>
        <p:nvSpPr>
          <p:cNvPr id="5" name="Platshållare för innehåll 4"/>
          <p:cNvSpPr>
            <a:spLocks noGrp="1"/>
          </p:cNvSpPr>
          <p:nvPr>
            <p:ph sz="quarter" idx="13"/>
          </p:nvPr>
        </p:nvSpPr>
        <p:spPr/>
        <p:txBody>
          <a:bodyPr/>
          <a:lstStyle/>
          <a:p>
            <a:pPr marL="0" indent="0">
              <a:buNone/>
            </a:pPr>
            <a:r>
              <a:rPr lang="sv-SE" b="0" dirty="0"/>
              <a:t>Vilka är skillnaderna när det gäller socialnämndens ansvar följa upp </a:t>
            </a:r>
            <a:r>
              <a:rPr lang="sv-SE" b="0" dirty="0" smtClean="0"/>
              <a:t/>
            </a:r>
            <a:br>
              <a:rPr lang="sv-SE" b="0" dirty="0" smtClean="0"/>
            </a:br>
            <a:r>
              <a:rPr lang="sv-SE" b="0" dirty="0" smtClean="0"/>
              <a:t>öppna insatser i allmänhet  jämfört </a:t>
            </a:r>
            <a:br>
              <a:rPr lang="sv-SE" b="0" dirty="0" smtClean="0"/>
            </a:br>
            <a:r>
              <a:rPr lang="sv-SE" b="0" dirty="0" smtClean="0"/>
              <a:t>med </a:t>
            </a:r>
            <a:r>
              <a:rPr lang="sv-SE" b="0" dirty="0"/>
              <a:t>kontaktperson, kontaktfamilj </a:t>
            </a:r>
            <a:r>
              <a:rPr lang="sv-SE" b="0" dirty="0" smtClean="0"/>
              <a:t/>
            </a:r>
            <a:br>
              <a:rPr lang="sv-SE" b="0" dirty="0" smtClean="0"/>
            </a:br>
            <a:r>
              <a:rPr lang="sv-SE" b="0" dirty="0" smtClean="0"/>
              <a:t>eller </a:t>
            </a:r>
            <a:r>
              <a:rPr lang="sv-SE" b="0" dirty="0"/>
              <a:t>särskilt kvalificerad kontaktperson?</a:t>
            </a:r>
          </a:p>
          <a:p>
            <a:endParaRPr lang="sv-SE" dirty="0"/>
          </a:p>
        </p:txBody>
      </p:sp>
      <p:pic>
        <p:nvPicPr>
          <p:cNvPr id="7" name="Bildobjekt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Tree>
    <p:extLst>
      <p:ext uri="{BB962C8B-B14F-4D97-AF65-F5344CB8AC3E}">
        <p14:creationId xmlns:p14="http://schemas.microsoft.com/office/powerpoint/2010/main" val="4293591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sidfot 1"/>
          <p:cNvSpPr>
            <a:spLocks noGrp="1"/>
          </p:cNvSpPr>
          <p:nvPr>
            <p:ph type="ftr" sz="quarter" idx="11"/>
          </p:nvPr>
        </p:nvSpPr>
        <p:spPr/>
        <p:txBody>
          <a:bodyPr/>
          <a:lstStyle/>
          <a:p>
            <a:r>
              <a:rPr lang="sv-SE" smtClean="0"/>
              <a:t>Följa upp öppna insatser</a:t>
            </a:r>
            <a:endParaRPr lang="sv-SE"/>
          </a:p>
        </p:txBody>
      </p:sp>
      <p:sp>
        <p:nvSpPr>
          <p:cNvPr id="3" name="Platshållare för bildnummer 2"/>
          <p:cNvSpPr>
            <a:spLocks noGrp="1"/>
          </p:cNvSpPr>
          <p:nvPr>
            <p:ph type="sldNum" sz="quarter" idx="12"/>
          </p:nvPr>
        </p:nvSpPr>
        <p:spPr/>
        <p:txBody>
          <a:bodyPr/>
          <a:lstStyle/>
          <a:p>
            <a:fld id="{3C85E78D-9BDB-402C-83E3-26573C1B9F9F}" type="slidenum">
              <a:rPr lang="sv-SE" smtClean="0"/>
              <a:t>4</a:t>
            </a:fld>
            <a:endParaRPr lang="sv-SE"/>
          </a:p>
        </p:txBody>
      </p:sp>
      <p:sp>
        <p:nvSpPr>
          <p:cNvPr id="4" name="Platshållare för innehåll 3"/>
          <p:cNvSpPr>
            <a:spLocks noGrp="1"/>
          </p:cNvSpPr>
          <p:nvPr>
            <p:ph sz="quarter" idx="13"/>
          </p:nvPr>
        </p:nvSpPr>
        <p:spPr/>
        <p:txBody>
          <a:bodyPr/>
          <a:lstStyle/>
          <a:p>
            <a:pPr marL="0" indent="0">
              <a:buNone/>
            </a:pPr>
            <a:r>
              <a:rPr lang="sv-SE" dirty="0"/>
              <a:t>Det är alltid den beslutande nämnden som har ansvaret för att den enskilde verkligen får det bistånd som har beviljats, oavsett om det är den beslutande nämnden själv, en annan nämnd eller en privat utförare som verkställer det beslutade biståndet. Med detta ansvar följer självklart en skyldighet att dokumentera att beslutet har verkställts samt att följa upp det beviljade biståndet </a:t>
            </a:r>
          </a:p>
          <a:p>
            <a:pPr marL="0" indent="0">
              <a:buNone/>
            </a:pPr>
            <a:r>
              <a:rPr lang="sv-SE" sz="2000" b="0" i="1" dirty="0" smtClean="0"/>
              <a:t>(</a:t>
            </a:r>
            <a:r>
              <a:rPr lang="sv-SE" sz="2000" b="0" i="1" dirty="0"/>
              <a:t>prop. 2005/06:115 s. 118</a:t>
            </a:r>
            <a:r>
              <a:rPr lang="sv-SE" sz="2000" b="0" i="1" dirty="0" smtClean="0"/>
              <a:t>)</a:t>
            </a:r>
            <a:endParaRPr lang="sv-SE" sz="2000" b="0" i="1" dirty="0"/>
          </a:p>
        </p:txBody>
      </p:sp>
    </p:spTree>
    <p:extLst>
      <p:ext uri="{BB962C8B-B14F-4D97-AF65-F5344CB8AC3E}">
        <p14:creationId xmlns:p14="http://schemas.microsoft.com/office/powerpoint/2010/main" val="76232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sidfot 1"/>
          <p:cNvSpPr>
            <a:spLocks noGrp="1"/>
          </p:cNvSpPr>
          <p:nvPr>
            <p:ph type="ftr" sz="quarter" idx="11"/>
          </p:nvPr>
        </p:nvSpPr>
        <p:spPr/>
        <p:txBody>
          <a:bodyPr/>
          <a:lstStyle/>
          <a:p>
            <a:r>
              <a:rPr lang="sv-SE" smtClean="0"/>
              <a:t>Följa upp öppna insatser</a:t>
            </a:r>
            <a:endParaRPr lang="sv-SE"/>
          </a:p>
        </p:txBody>
      </p:sp>
      <p:sp>
        <p:nvSpPr>
          <p:cNvPr id="3" name="Platshållare för bildnummer 2"/>
          <p:cNvSpPr>
            <a:spLocks noGrp="1"/>
          </p:cNvSpPr>
          <p:nvPr>
            <p:ph type="sldNum" sz="quarter" idx="12"/>
          </p:nvPr>
        </p:nvSpPr>
        <p:spPr/>
        <p:txBody>
          <a:bodyPr/>
          <a:lstStyle/>
          <a:p>
            <a:fld id="{3C85E78D-9BDB-402C-83E3-26573C1B9F9F}" type="slidenum">
              <a:rPr lang="sv-SE" smtClean="0"/>
              <a:t>5</a:t>
            </a:fld>
            <a:endParaRPr lang="sv-SE"/>
          </a:p>
        </p:txBody>
      </p:sp>
      <p:sp>
        <p:nvSpPr>
          <p:cNvPr id="4" name="Platshållare för innehåll 3"/>
          <p:cNvSpPr>
            <a:spLocks noGrp="1"/>
          </p:cNvSpPr>
          <p:nvPr>
            <p:ph sz="quarter" idx="13"/>
          </p:nvPr>
        </p:nvSpPr>
        <p:spPr/>
        <p:txBody>
          <a:bodyPr/>
          <a:lstStyle/>
          <a:p>
            <a:pPr marL="0" indent="0">
              <a:buNone/>
            </a:pPr>
            <a:r>
              <a:rPr lang="sv-SE" dirty="0" smtClean="0"/>
              <a:t>Kommunen </a:t>
            </a:r>
            <a:r>
              <a:rPr lang="sv-SE" dirty="0"/>
              <a:t>har det yttersta ansvaret </a:t>
            </a:r>
            <a:r>
              <a:rPr lang="sv-SE" dirty="0" smtClean="0"/>
              <a:t/>
            </a:r>
            <a:br>
              <a:rPr lang="sv-SE" dirty="0" smtClean="0"/>
            </a:br>
            <a:r>
              <a:rPr lang="sv-SE" dirty="0" smtClean="0"/>
              <a:t>för </a:t>
            </a:r>
            <a:r>
              <a:rPr lang="sv-SE" dirty="0"/>
              <a:t>att enskilda får den hjälp och det </a:t>
            </a:r>
            <a:r>
              <a:rPr lang="sv-SE" dirty="0" smtClean="0"/>
              <a:t/>
            </a:r>
            <a:br>
              <a:rPr lang="sv-SE" dirty="0" smtClean="0"/>
            </a:br>
            <a:r>
              <a:rPr lang="sv-SE" dirty="0" smtClean="0"/>
              <a:t>stöd </a:t>
            </a:r>
            <a:r>
              <a:rPr lang="sv-SE" dirty="0"/>
              <a:t>som de </a:t>
            </a:r>
            <a:r>
              <a:rPr lang="sv-SE" dirty="0" smtClean="0"/>
              <a:t>behöver. Insatser inom socialtjänsten ska vara av </a:t>
            </a:r>
            <a:r>
              <a:rPr lang="sv-SE" dirty="0"/>
              <a:t>god </a:t>
            </a:r>
            <a:r>
              <a:rPr lang="sv-SE" dirty="0" smtClean="0"/>
              <a:t>kvalitet. </a:t>
            </a:r>
          </a:p>
          <a:p>
            <a:pPr marL="0" indent="0">
              <a:buNone/>
            </a:pPr>
            <a:endParaRPr lang="sv-SE" dirty="0"/>
          </a:p>
          <a:p>
            <a:pPr marL="0" indent="0">
              <a:buNone/>
            </a:pPr>
            <a:r>
              <a:rPr lang="sv-SE" sz="2000" dirty="0" smtClean="0"/>
              <a:t/>
            </a:r>
            <a:br>
              <a:rPr lang="sv-SE" sz="2000" dirty="0" smtClean="0"/>
            </a:br>
            <a:r>
              <a:rPr lang="sv-SE" sz="2000" b="0" i="1" dirty="0" smtClean="0"/>
              <a:t>(Se 2 </a:t>
            </a:r>
            <a:r>
              <a:rPr lang="sv-SE" sz="2000" b="0" i="1" dirty="0"/>
              <a:t>kap. 1 § och 3 kap. 3 § </a:t>
            </a:r>
            <a:r>
              <a:rPr lang="sv-SE" sz="2000" b="0" i="1" dirty="0" err="1"/>
              <a:t>SoL</a:t>
            </a:r>
            <a:r>
              <a:rPr lang="sv-SE" sz="2000" b="0" i="1" dirty="0" smtClean="0"/>
              <a:t>) </a:t>
            </a:r>
            <a:endParaRPr lang="sv-SE" sz="2000" b="0" i="1" dirty="0"/>
          </a:p>
        </p:txBody>
      </p:sp>
    </p:spTree>
    <p:extLst>
      <p:ext uri="{BB962C8B-B14F-4D97-AF65-F5344CB8AC3E}">
        <p14:creationId xmlns:p14="http://schemas.microsoft.com/office/powerpoint/2010/main" val="20887029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sidfot 1"/>
          <p:cNvSpPr>
            <a:spLocks noGrp="1"/>
          </p:cNvSpPr>
          <p:nvPr>
            <p:ph type="ftr" sz="quarter" idx="11"/>
          </p:nvPr>
        </p:nvSpPr>
        <p:spPr/>
        <p:txBody>
          <a:bodyPr/>
          <a:lstStyle/>
          <a:p>
            <a:r>
              <a:rPr lang="sv-SE" smtClean="0"/>
              <a:t>Följa upp öppna insatser</a:t>
            </a:r>
            <a:endParaRPr lang="sv-SE"/>
          </a:p>
        </p:txBody>
      </p:sp>
      <p:sp>
        <p:nvSpPr>
          <p:cNvPr id="3" name="Platshållare för bildnummer 2"/>
          <p:cNvSpPr>
            <a:spLocks noGrp="1"/>
          </p:cNvSpPr>
          <p:nvPr>
            <p:ph type="sldNum" sz="quarter" idx="12"/>
          </p:nvPr>
        </p:nvSpPr>
        <p:spPr/>
        <p:txBody>
          <a:bodyPr/>
          <a:lstStyle/>
          <a:p>
            <a:fld id="{3C85E78D-9BDB-402C-83E3-26573C1B9F9F}" type="slidenum">
              <a:rPr lang="sv-SE" smtClean="0"/>
              <a:t>6</a:t>
            </a:fld>
            <a:endParaRPr lang="sv-SE"/>
          </a:p>
        </p:txBody>
      </p:sp>
      <p:sp>
        <p:nvSpPr>
          <p:cNvPr id="4" name="Platshållare för innehåll 3"/>
          <p:cNvSpPr>
            <a:spLocks noGrp="1"/>
          </p:cNvSpPr>
          <p:nvPr>
            <p:ph sz="quarter" idx="13"/>
          </p:nvPr>
        </p:nvSpPr>
        <p:spPr/>
        <p:txBody>
          <a:bodyPr/>
          <a:lstStyle/>
          <a:p>
            <a:pPr marL="0" indent="0">
              <a:buNone/>
            </a:pPr>
            <a:r>
              <a:rPr lang="sv-SE" dirty="0"/>
              <a:t>Insatserna </a:t>
            </a:r>
            <a:r>
              <a:rPr lang="sv-SE" dirty="0" smtClean="0"/>
              <a:t>kontaktperson</a:t>
            </a:r>
            <a:r>
              <a:rPr lang="sv-SE" dirty="0"/>
              <a:t>, kontaktfamilj och särskild kvalificerad kontaktperson ska kontinuerligt följas av nämnden. </a:t>
            </a:r>
            <a:endParaRPr lang="sv-SE" dirty="0" smtClean="0"/>
          </a:p>
          <a:p>
            <a:pPr marL="0" indent="0">
              <a:buNone/>
            </a:pPr>
            <a:endParaRPr lang="sv-SE" dirty="0" smtClean="0"/>
          </a:p>
          <a:p>
            <a:pPr marL="0" indent="0">
              <a:buNone/>
            </a:pPr>
            <a:r>
              <a:rPr lang="sv-SE" sz="2000" b="0" i="1" dirty="0" smtClean="0"/>
              <a:t>(Se 3 </a:t>
            </a:r>
            <a:r>
              <a:rPr lang="sv-SE" sz="2000" b="0" i="1" dirty="0"/>
              <a:t>kap. 6 c § </a:t>
            </a:r>
            <a:r>
              <a:rPr lang="sv-SE" sz="2000" b="0" i="1" dirty="0" err="1"/>
              <a:t>SoL</a:t>
            </a:r>
            <a:r>
              <a:rPr lang="sv-SE" sz="2000" b="0" i="1" dirty="0" smtClean="0"/>
              <a:t>)</a:t>
            </a:r>
            <a:endParaRPr lang="sv-SE" sz="2000" b="0" i="1" dirty="0"/>
          </a:p>
        </p:txBody>
      </p:sp>
    </p:spTree>
    <p:extLst>
      <p:ext uri="{BB962C8B-B14F-4D97-AF65-F5344CB8AC3E}">
        <p14:creationId xmlns:p14="http://schemas.microsoft.com/office/powerpoint/2010/main" val="3461572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sidfot 1"/>
          <p:cNvSpPr>
            <a:spLocks noGrp="1"/>
          </p:cNvSpPr>
          <p:nvPr>
            <p:ph type="ftr" sz="quarter" idx="11"/>
          </p:nvPr>
        </p:nvSpPr>
        <p:spPr/>
        <p:txBody>
          <a:bodyPr/>
          <a:lstStyle/>
          <a:p>
            <a:r>
              <a:rPr lang="sv-SE" smtClean="0"/>
              <a:t>Följa upp öppna insatser</a:t>
            </a:r>
            <a:endParaRPr lang="sv-SE"/>
          </a:p>
        </p:txBody>
      </p:sp>
      <p:sp>
        <p:nvSpPr>
          <p:cNvPr id="3" name="Platshållare för bildnummer 2"/>
          <p:cNvSpPr>
            <a:spLocks noGrp="1"/>
          </p:cNvSpPr>
          <p:nvPr>
            <p:ph type="sldNum" sz="quarter" idx="12"/>
          </p:nvPr>
        </p:nvSpPr>
        <p:spPr/>
        <p:txBody>
          <a:bodyPr/>
          <a:lstStyle/>
          <a:p>
            <a:fld id="{3C85E78D-9BDB-402C-83E3-26573C1B9F9F}" type="slidenum">
              <a:rPr lang="sv-SE" smtClean="0"/>
              <a:t>7</a:t>
            </a:fld>
            <a:endParaRPr lang="sv-SE"/>
          </a:p>
        </p:txBody>
      </p:sp>
      <p:sp>
        <p:nvSpPr>
          <p:cNvPr id="4" name="Platshållare för innehåll 3"/>
          <p:cNvSpPr>
            <a:spLocks noGrp="1"/>
          </p:cNvSpPr>
          <p:nvPr>
            <p:ph sz="quarter" idx="13"/>
          </p:nvPr>
        </p:nvSpPr>
        <p:spPr/>
        <p:txBody>
          <a:bodyPr/>
          <a:lstStyle/>
          <a:p>
            <a:pPr marL="0" indent="0">
              <a:buNone/>
            </a:pPr>
            <a:r>
              <a:rPr lang="sv-SE" dirty="0" smtClean="0"/>
              <a:t>Insatserna utförs oftast av personer som inte är anställda av nämnden. Insatsen kontaktfamilj kan pågå under lång tid och likna familjehemsplacering </a:t>
            </a:r>
          </a:p>
          <a:p>
            <a:pPr marL="0" indent="0">
              <a:buNone/>
            </a:pPr>
            <a:endParaRPr lang="sv-SE" dirty="0" smtClean="0"/>
          </a:p>
          <a:p>
            <a:pPr marL="0" indent="0">
              <a:buNone/>
            </a:pPr>
            <a:r>
              <a:rPr lang="sv-SE" sz="2000" b="0" i="1" smtClean="0"/>
              <a:t>(Se prop</a:t>
            </a:r>
            <a:r>
              <a:rPr lang="sv-SE" sz="2000" b="0" i="1" dirty="0" smtClean="0"/>
              <a:t>. 2012/13:10 s. 128)</a:t>
            </a:r>
            <a:endParaRPr lang="sv-SE" sz="2000" b="0" i="1" dirty="0"/>
          </a:p>
        </p:txBody>
      </p:sp>
    </p:spTree>
    <p:extLst>
      <p:ext uri="{BB962C8B-B14F-4D97-AF65-F5344CB8AC3E}">
        <p14:creationId xmlns:p14="http://schemas.microsoft.com/office/powerpoint/2010/main" val="948813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5FAA5059-12C1-4C5E-A82E-9493CC427294}"/>
              </a:ext>
            </a:extLst>
          </p:cNvPr>
          <p:cNvSpPr>
            <a:spLocks noGrp="1"/>
          </p:cNvSpPr>
          <p:nvPr>
            <p:ph type="title"/>
          </p:nvPr>
        </p:nvSpPr>
        <p:spPr/>
        <p:txBody>
          <a:bodyPr/>
          <a:lstStyle/>
          <a:p>
            <a:r>
              <a:rPr lang="sv-SE" dirty="0" smtClean="0"/>
              <a:t>Diskutera </a:t>
            </a:r>
            <a:r>
              <a:rPr lang="sv-SE" dirty="0"/>
              <a:t>två och två </a:t>
            </a:r>
            <a:br>
              <a:rPr lang="sv-SE" dirty="0"/>
            </a:br>
            <a:r>
              <a:rPr lang="sv-SE" b="0" dirty="0"/>
              <a:t>(10 minuter)</a:t>
            </a:r>
            <a:r>
              <a:rPr lang="sv-SE" dirty="0"/>
              <a:t/>
            </a:r>
            <a:br>
              <a:rPr lang="sv-SE" dirty="0"/>
            </a:br>
            <a:endParaRPr lang="sv-SE" dirty="0"/>
          </a:p>
        </p:txBody>
      </p:sp>
      <p:sp>
        <p:nvSpPr>
          <p:cNvPr id="6" name="Platshållare för innehåll 5">
            <a:extLst>
              <a:ext uri="{FF2B5EF4-FFF2-40B4-BE49-F238E27FC236}">
                <a16:creationId xmlns:a16="http://schemas.microsoft.com/office/drawing/2014/main" id="{AC1EC37B-FB60-449F-963A-29E33D8F8557}"/>
              </a:ext>
            </a:extLst>
          </p:cNvPr>
          <p:cNvSpPr>
            <a:spLocks noGrp="1"/>
          </p:cNvSpPr>
          <p:nvPr>
            <p:ph sz="quarter" idx="13"/>
          </p:nvPr>
        </p:nvSpPr>
        <p:spPr>
          <a:xfrm>
            <a:off x="801688" y="2059200"/>
            <a:ext cx="7607300" cy="3708400"/>
          </a:xfrm>
        </p:spPr>
        <p:txBody>
          <a:bodyPr/>
          <a:lstStyle/>
          <a:p>
            <a:pPr>
              <a:buFont typeface="Arial" panose="020B0604020202020204" pitchFamily="34" charset="0"/>
              <a:buChar char="•"/>
            </a:pPr>
            <a:r>
              <a:rPr lang="sv-SE" b="0" dirty="0"/>
              <a:t>Jämför det ni just läst med det </a:t>
            </a:r>
            <a:r>
              <a:rPr lang="sv-SE" b="0" dirty="0" smtClean="0"/>
              <a:t/>
            </a:r>
            <a:br>
              <a:rPr lang="sv-SE" b="0" dirty="0" smtClean="0"/>
            </a:br>
            <a:r>
              <a:rPr lang="sv-SE" b="0" dirty="0" smtClean="0"/>
              <a:t>som </a:t>
            </a:r>
            <a:r>
              <a:rPr lang="sv-SE" b="0" dirty="0"/>
              <a:t>kom </a:t>
            </a:r>
            <a:r>
              <a:rPr lang="sv-SE" b="0" dirty="0" smtClean="0"/>
              <a:t>fram </a:t>
            </a:r>
            <a:r>
              <a:rPr lang="sv-SE" b="0" dirty="0"/>
              <a:t>under er diskussion. </a:t>
            </a:r>
            <a:r>
              <a:rPr lang="sv-SE" b="0" dirty="0" smtClean="0"/>
              <a:t/>
            </a:r>
            <a:br>
              <a:rPr lang="sv-SE" b="0" dirty="0" smtClean="0"/>
            </a:br>
            <a:r>
              <a:rPr lang="sv-SE" b="0" dirty="0" smtClean="0"/>
              <a:t>Vilka </a:t>
            </a:r>
            <a:r>
              <a:rPr lang="sv-SE" b="0" dirty="0"/>
              <a:t>slutsatser </a:t>
            </a:r>
            <a:r>
              <a:rPr lang="sv-SE" b="0" dirty="0" smtClean="0"/>
              <a:t>drar </a:t>
            </a:r>
            <a:r>
              <a:rPr lang="sv-SE" b="0" dirty="0" smtClean="0"/>
              <a:t>ni? </a:t>
            </a:r>
            <a:endParaRPr lang="sv-SE" b="0" dirty="0" smtClean="0"/>
          </a:p>
          <a:p>
            <a:pPr>
              <a:buFont typeface="Arial" panose="020B0604020202020204" pitchFamily="34" charset="0"/>
              <a:buChar char="•"/>
            </a:pPr>
            <a:r>
              <a:rPr lang="sv-SE" b="0" dirty="0" smtClean="0"/>
              <a:t>Vad </a:t>
            </a:r>
            <a:r>
              <a:rPr lang="sv-SE" b="0" dirty="0"/>
              <a:t>blir det för konsekvenser av </a:t>
            </a:r>
            <a:r>
              <a:rPr lang="sv-SE" b="0" dirty="0" smtClean="0"/>
              <a:t/>
            </a:r>
            <a:br>
              <a:rPr lang="sv-SE" b="0" dirty="0" smtClean="0"/>
            </a:br>
            <a:r>
              <a:rPr lang="sv-SE" b="0" dirty="0" smtClean="0"/>
              <a:t>att </a:t>
            </a:r>
            <a:r>
              <a:rPr lang="sv-SE" b="0" dirty="0"/>
              <a:t>inte följa upp öppna insatser?</a:t>
            </a:r>
          </a:p>
          <a:p>
            <a:pPr>
              <a:buFont typeface="Arial" panose="020B0604020202020204" pitchFamily="34" charset="0"/>
              <a:buChar char="•"/>
            </a:pPr>
            <a:r>
              <a:rPr lang="sv-SE" b="0" dirty="0"/>
              <a:t>Gör vi som vi ska?</a:t>
            </a:r>
          </a:p>
          <a:p>
            <a:pPr marL="0" indent="0">
              <a:spcBef>
                <a:spcPts val="1600"/>
              </a:spcBef>
              <a:buNone/>
            </a:pPr>
            <a:r>
              <a:rPr lang="sv-SE" dirty="0" smtClean="0"/>
              <a:t>Skriv </a:t>
            </a:r>
            <a:r>
              <a:rPr lang="sv-SE" dirty="0"/>
              <a:t>ner några korta sammanfattande punkter</a:t>
            </a:r>
          </a:p>
        </p:txBody>
      </p:sp>
      <p:sp>
        <p:nvSpPr>
          <p:cNvPr id="3" name="Platshållare för bildnummer 2"/>
          <p:cNvSpPr>
            <a:spLocks noGrp="1"/>
          </p:cNvSpPr>
          <p:nvPr>
            <p:ph type="sldNum" sz="quarter" idx="12"/>
          </p:nvPr>
        </p:nvSpPr>
        <p:spPr/>
        <p:txBody>
          <a:bodyPr/>
          <a:lstStyle/>
          <a:p>
            <a:fld id="{3C85E78D-9BDB-402C-83E3-26573C1B9F9F}" type="slidenum">
              <a:rPr lang="sv-SE" smtClean="0"/>
              <a:t>8</a:t>
            </a:fld>
            <a:endParaRPr lang="sv-SE"/>
          </a:p>
        </p:txBody>
      </p:sp>
      <p:sp>
        <p:nvSpPr>
          <p:cNvPr id="2" name="Platshållare för sidfot 1"/>
          <p:cNvSpPr>
            <a:spLocks noGrp="1"/>
          </p:cNvSpPr>
          <p:nvPr>
            <p:ph type="ftr" sz="quarter" idx="11"/>
          </p:nvPr>
        </p:nvSpPr>
        <p:spPr/>
        <p:txBody>
          <a:bodyPr/>
          <a:lstStyle/>
          <a:p>
            <a:r>
              <a:rPr lang="sv-SE" smtClean="0"/>
              <a:t>Följa upp öppna insatser</a:t>
            </a:r>
            <a:endParaRPr lang="sv-SE"/>
          </a:p>
        </p:txBody>
      </p:sp>
      <p:pic>
        <p:nvPicPr>
          <p:cNvPr id="8" name="Bildobjekt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Tree>
    <p:extLst>
      <p:ext uri="{BB962C8B-B14F-4D97-AF65-F5344CB8AC3E}">
        <p14:creationId xmlns:p14="http://schemas.microsoft.com/office/powerpoint/2010/main" val="3010883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5FAA5059-12C1-4C5E-A82E-9493CC427294}"/>
              </a:ext>
            </a:extLst>
          </p:cNvPr>
          <p:cNvSpPr>
            <a:spLocks noGrp="1"/>
          </p:cNvSpPr>
          <p:nvPr>
            <p:ph type="title"/>
          </p:nvPr>
        </p:nvSpPr>
        <p:spPr/>
        <p:txBody>
          <a:bodyPr/>
          <a:lstStyle/>
          <a:p>
            <a:r>
              <a:rPr lang="sv-SE" dirty="0" smtClean="0"/>
              <a:t>Diskutera </a:t>
            </a:r>
            <a:r>
              <a:rPr lang="sv-SE" dirty="0"/>
              <a:t>två och två </a:t>
            </a:r>
            <a:br>
              <a:rPr lang="sv-SE" dirty="0"/>
            </a:br>
            <a:r>
              <a:rPr lang="sv-SE" b="0" dirty="0"/>
              <a:t>(10 minuter)</a:t>
            </a:r>
            <a:r>
              <a:rPr lang="sv-SE" dirty="0"/>
              <a:t/>
            </a:r>
            <a:br>
              <a:rPr lang="sv-SE" dirty="0"/>
            </a:br>
            <a:endParaRPr lang="sv-SE" dirty="0"/>
          </a:p>
        </p:txBody>
      </p:sp>
      <p:sp>
        <p:nvSpPr>
          <p:cNvPr id="6" name="Platshållare för innehåll 5">
            <a:extLst>
              <a:ext uri="{FF2B5EF4-FFF2-40B4-BE49-F238E27FC236}">
                <a16:creationId xmlns:a16="http://schemas.microsoft.com/office/drawing/2014/main" id="{AC1EC37B-FB60-449F-963A-29E33D8F8557}"/>
              </a:ext>
            </a:extLst>
          </p:cNvPr>
          <p:cNvSpPr>
            <a:spLocks noGrp="1"/>
          </p:cNvSpPr>
          <p:nvPr>
            <p:ph sz="quarter" idx="13"/>
          </p:nvPr>
        </p:nvSpPr>
        <p:spPr>
          <a:xfrm>
            <a:off x="801688" y="2059200"/>
            <a:ext cx="7607300" cy="3708400"/>
          </a:xfrm>
        </p:spPr>
        <p:txBody>
          <a:bodyPr/>
          <a:lstStyle/>
          <a:p>
            <a:pPr marL="0" indent="0">
              <a:buNone/>
            </a:pPr>
            <a:r>
              <a:rPr lang="sv-SE" dirty="0" smtClean="0"/>
              <a:t>Om </a:t>
            </a:r>
            <a:r>
              <a:rPr lang="sv-SE" dirty="0"/>
              <a:t>vi inte gör som vi ska:</a:t>
            </a:r>
          </a:p>
          <a:p>
            <a:pPr>
              <a:buFont typeface="Arial" panose="020B0604020202020204" pitchFamily="34" charset="0"/>
              <a:buChar char="•"/>
            </a:pPr>
            <a:r>
              <a:rPr lang="sv-SE" b="0" dirty="0" smtClean="0"/>
              <a:t>Vad </a:t>
            </a:r>
            <a:r>
              <a:rPr lang="sv-SE" b="0" dirty="0"/>
              <a:t>är det som gör att vi brister i uppföljningen?</a:t>
            </a:r>
          </a:p>
          <a:p>
            <a:pPr>
              <a:buFont typeface="Arial" panose="020B0604020202020204" pitchFamily="34" charset="0"/>
              <a:buChar char="•"/>
            </a:pPr>
            <a:r>
              <a:rPr lang="sv-SE" b="0" dirty="0"/>
              <a:t>Vilka praktiska faktorer kan bidra till att vi inte följer upp?</a:t>
            </a:r>
          </a:p>
          <a:p>
            <a:pPr>
              <a:buFont typeface="Arial" panose="020B0604020202020204" pitchFamily="34" charset="0"/>
              <a:buChar char="•"/>
            </a:pPr>
            <a:r>
              <a:rPr lang="sv-SE" b="0" dirty="0"/>
              <a:t>Finns det känslomässiga faktorer som gör att </a:t>
            </a:r>
            <a:r>
              <a:rPr lang="sv-SE" b="0" dirty="0" smtClean="0"/>
              <a:t/>
            </a:r>
            <a:br>
              <a:rPr lang="sv-SE" b="0" dirty="0" smtClean="0"/>
            </a:br>
            <a:r>
              <a:rPr lang="sv-SE" b="0" dirty="0" smtClean="0"/>
              <a:t>vi </a:t>
            </a:r>
            <a:r>
              <a:rPr lang="sv-SE" b="0" dirty="0"/>
              <a:t>inte följer upp</a:t>
            </a:r>
            <a:r>
              <a:rPr lang="sv-SE" b="0" dirty="0" smtClean="0"/>
              <a:t>?</a:t>
            </a:r>
            <a:endParaRPr lang="sv-SE" b="0" dirty="0"/>
          </a:p>
          <a:p>
            <a:pPr marL="0" indent="0">
              <a:spcBef>
                <a:spcPts val="1600"/>
              </a:spcBef>
              <a:buNone/>
            </a:pPr>
            <a:r>
              <a:rPr lang="sv-SE" dirty="0" smtClean="0"/>
              <a:t>Skriv </a:t>
            </a:r>
            <a:r>
              <a:rPr lang="sv-SE" dirty="0"/>
              <a:t>ner några korta sammanfattande punkter</a:t>
            </a:r>
          </a:p>
        </p:txBody>
      </p:sp>
      <p:sp>
        <p:nvSpPr>
          <p:cNvPr id="3" name="Platshållare för bildnummer 2"/>
          <p:cNvSpPr>
            <a:spLocks noGrp="1"/>
          </p:cNvSpPr>
          <p:nvPr>
            <p:ph type="sldNum" sz="quarter" idx="12"/>
          </p:nvPr>
        </p:nvSpPr>
        <p:spPr/>
        <p:txBody>
          <a:bodyPr/>
          <a:lstStyle/>
          <a:p>
            <a:fld id="{3C85E78D-9BDB-402C-83E3-26573C1B9F9F}" type="slidenum">
              <a:rPr lang="sv-SE" smtClean="0"/>
              <a:t>9</a:t>
            </a:fld>
            <a:endParaRPr lang="sv-SE"/>
          </a:p>
        </p:txBody>
      </p:sp>
      <p:sp>
        <p:nvSpPr>
          <p:cNvPr id="2" name="Platshållare för sidfot 1"/>
          <p:cNvSpPr>
            <a:spLocks noGrp="1"/>
          </p:cNvSpPr>
          <p:nvPr>
            <p:ph type="ftr" sz="quarter" idx="11"/>
          </p:nvPr>
        </p:nvSpPr>
        <p:spPr/>
        <p:txBody>
          <a:bodyPr/>
          <a:lstStyle/>
          <a:p>
            <a:r>
              <a:rPr lang="sv-SE" smtClean="0"/>
              <a:t>Följa upp öppna insatser</a:t>
            </a:r>
            <a:endParaRPr lang="sv-SE"/>
          </a:p>
        </p:txBody>
      </p:sp>
      <p:pic>
        <p:nvPicPr>
          <p:cNvPr id="8" name="Bildobjekt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Tree>
    <p:extLst>
      <p:ext uri="{BB962C8B-B14F-4D97-AF65-F5344CB8AC3E}">
        <p14:creationId xmlns:p14="http://schemas.microsoft.com/office/powerpoint/2010/main" val="3134852288"/>
      </p:ext>
    </p:extLst>
  </p:cSld>
  <p:clrMapOvr>
    <a:masterClrMapping/>
  </p:clrMapOvr>
</p:sld>
</file>

<file path=ppt/theme/theme1.xml><?xml version="1.0" encoding="utf-8"?>
<a:theme xmlns:a="http://schemas.openxmlformats.org/drawingml/2006/main" name="SoS-PPT-svensk-150922">
  <a:themeElements>
    <a:clrScheme name="Anpassat 4">
      <a:dk1>
        <a:srgbClr val="000000"/>
      </a:dk1>
      <a:lt1>
        <a:srgbClr val="DAD7CB"/>
      </a:lt1>
      <a:dk2>
        <a:srgbClr val="8D6E97"/>
      </a:dk2>
      <a:lt2>
        <a:srgbClr val="4A7729"/>
      </a:lt2>
      <a:accent1>
        <a:srgbClr val="A6BCC6"/>
      </a:accent1>
      <a:accent2>
        <a:srgbClr val="7D9AAA"/>
      </a:accent2>
      <a:accent3>
        <a:srgbClr val="D3BF96"/>
      </a:accent3>
      <a:accent4>
        <a:srgbClr val="002B45"/>
      </a:accent4>
      <a:accent5>
        <a:srgbClr val="857363"/>
      </a:accent5>
      <a:accent6>
        <a:srgbClr val="452325"/>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AD7CB"/>
        </a:solidFill>
        <a:ln>
          <a:noFill/>
        </a:ln>
      </a:spPr>
      <a:bodyPr rtlCol="0" anchor="ctr"/>
      <a:lstStyle>
        <a:defPPr algn="ctr">
          <a:defRPr sz="1900" dirty="0" smtClean="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900" smtClean="0"/>
        </a:defPPr>
      </a:lstStyle>
    </a:txDef>
  </a:objectDefaults>
  <a:extraClrSchemeLst/>
  <a:custClrLst>
    <a:custClr name="Beige Diagrambakgrund">
      <a:srgbClr val="DAD7CB"/>
    </a:custClr>
    <a:custClr name="Mörkbeige">
      <a:srgbClr val="D3BF96"/>
    </a:custClr>
    <a:custClr>
      <a:srgbClr val="AAA38E"/>
    </a:custClr>
    <a:custClr name="Brun">
      <a:srgbClr val="857363"/>
    </a:custClr>
    <a:custClr name="Mellanbrun">
      <a:srgbClr val="6D5047"/>
    </a:custClr>
    <a:custClr name="Mörkbrun">
      <a:srgbClr val="452325"/>
    </a:custClr>
    <a:custClr name="Vit">
      <a:srgbClr val="FFFFFF"/>
    </a:custClr>
    <a:custClr name="Vit">
      <a:srgbClr val="FFFFFF"/>
    </a:custClr>
    <a:custClr name="Svart">
      <a:srgbClr val="000000"/>
    </a:custClr>
    <a:custClr name="Vit">
      <a:srgbClr val="FFFFFF"/>
    </a:custClr>
    <a:custClr name="Ljusblå">
      <a:srgbClr val="E0E6E6"/>
    </a:custClr>
    <a:custClr name="Isblå">
      <a:srgbClr val="A6BCC6"/>
    </a:custClr>
    <a:custClr name="Ljus blågrå">
      <a:srgbClr val="A5ACAF"/>
    </a:custClr>
    <a:custClr name="Blågrå">
      <a:srgbClr val="7D9AAA"/>
    </a:custClr>
    <a:custClr name="Mörk blågrå">
      <a:srgbClr val="51626F"/>
    </a:custClr>
    <a:custClr name="Mörkblå">
      <a:srgbClr val="002B45"/>
    </a:custClr>
    <a:custClr name="Vit">
      <a:srgbClr val="FFFFFF"/>
    </a:custClr>
    <a:custClr name="Accentfärg orange">
      <a:srgbClr val="ED8B00"/>
    </a:custClr>
    <a:custClr name="Accentfärg turkos">
      <a:srgbClr val="3DB7E4"/>
    </a:custClr>
    <a:custClr name="Accentfärg grön">
      <a:srgbClr val="3F9C35"/>
    </a:custClr>
    <a:custClr name="Diagramfärg Riket 251/230/204">
      <a:srgbClr val="FBE6CC"/>
    </a:custClr>
    <a:custClr name="Diagramfärg Riket 246/205/153">
      <a:srgbClr val="F6CD99"/>
    </a:custClr>
    <a:custClr name="Diagramfärg Riket 242/181/102">
      <a:srgbClr val="F2B566"/>
    </a:custClr>
    <a:custClr name="Diagramfärg Riket Huvudfärg">
      <a:srgbClr val="ED8B00"/>
    </a:custClr>
    <a:custClr name="Diagramfärg Riket 175/98/10">
      <a:srgbClr val="AF620A"/>
    </a:custClr>
    <a:custClr name="Diagramfärg Riket 117/66/0">
      <a:srgbClr val="754200"/>
    </a:custClr>
    <a:custClr name="Vit">
      <a:srgbClr val="FFFFFF"/>
    </a:custClr>
    <a:custClr name="Diagramfärg Riket Huvudfärg">
      <a:srgbClr val="ED8B00"/>
    </a:custClr>
    <a:custClr name="Diagramfärg alarmerande händelse">
      <a:srgbClr val="BA0C2F"/>
    </a:custClr>
    <a:custClr name="Beige Diagrambakgrund">
      <a:srgbClr val="DAD7CB"/>
    </a:custClr>
    <a:custClr name="Diagramfärg män 218/237/203">
      <a:srgbClr val="DAEDCB"/>
    </a:custClr>
    <a:custClr name="Diagramfärg män 180/219/151">
      <a:srgbClr val="B4DB97"/>
    </a:custClr>
    <a:custClr name="Diagramfärg män 142/201/99">
      <a:srgbClr val="8EC963"/>
    </a:custClr>
    <a:custClr name="Diagramfärg män Huvudfärg">
      <a:srgbClr val="4A7729"/>
    </a:custClr>
    <a:custClr name="Diagramfärg män 55/88/31">
      <a:srgbClr val="3B581F"/>
    </a:custClr>
    <a:custClr name="Diagramfärg män 36/58/20">
      <a:srgbClr val="243A14"/>
    </a:custClr>
    <a:custClr name="Vit">
      <a:srgbClr val="FFFFFF"/>
    </a:custClr>
    <a:custClr name="Diagramfärg män Huvudfärg">
      <a:srgbClr val="4A7729"/>
    </a:custClr>
    <a:custClr name="Vit">
      <a:srgbClr val="FFFFFF"/>
    </a:custClr>
    <a:custClr name="Vit">
      <a:srgbClr val="FFFFFF"/>
    </a:custClr>
    <a:custClr name="Diagramfärg kvinnor 232/225/234">
      <a:srgbClr val="E8E1EA"/>
    </a:custClr>
    <a:custClr name="Diagramfärg kvinnor 209/197/214">
      <a:srgbClr val="D1C5D6"/>
    </a:custClr>
    <a:custClr name="Diagramfärg kvinnor 186/167/192">
      <a:srgbClr val="BAA7C0"/>
    </a:custClr>
    <a:custClr name="Diagramfärg kvinnor Huvudfärg">
      <a:srgbClr val="8D6E97"/>
    </a:custClr>
    <a:custClr name="Diagramfärg kvinnor 106/82/114">
      <a:srgbClr val="6A5272"/>
    </a:custClr>
    <a:custClr name="Diagramfärg kvinnor 70/54/75">
      <a:srgbClr val="46364B"/>
    </a:custClr>
    <a:custClr name="Vit">
      <a:srgbClr val="FFFFFF"/>
    </a:custClr>
    <a:custClr name="Diagramfärg kvinnor huvudfärg">
      <a:srgbClr val="8D6E97"/>
    </a:custClr>
    <a:custClr name="Vit">
      <a:srgbClr val="FFFFFF"/>
    </a:custClr>
    <a:custClr name="Vit">
      <a:srgbClr val="FFFFFF"/>
    </a:custClr>
  </a:custClrLst>
  <a:extLst>
    <a:ext uri="{05A4C25C-085E-4340-85A3-A5531E510DB2}">
      <thm15:themeFamily xmlns:thm15="http://schemas.microsoft.com/office/thememl/2012/main" name="SoS PPT-sve.potx" id="{E25BEABA-F5FF-4E97-873F-DB82715E8840}" vid="{9F60E1E5-9C3A-46AD-8AA9-D23F8B1475E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SoS PPT-sve</Template>
  <TotalTime>59</TotalTime>
  <Words>488</Words>
  <Application>Microsoft Office PowerPoint</Application>
  <PresentationFormat>Bildspel på skärmen (4:3)</PresentationFormat>
  <Paragraphs>66</Paragraphs>
  <Slides>11</Slides>
  <Notes>9</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11</vt:i4>
      </vt:variant>
    </vt:vector>
  </HeadingPairs>
  <TitlesOfParts>
    <vt:vector size="15" baseType="lpstr">
      <vt:lpstr>Arial</vt:lpstr>
      <vt:lpstr>Calibri</vt:lpstr>
      <vt:lpstr>Century Gothic</vt:lpstr>
      <vt:lpstr>SoS-PPT-svensk-150922</vt:lpstr>
      <vt:lpstr>Följa upp öppna insatser  </vt:lpstr>
      <vt:lpstr>Övningens syfte</vt:lpstr>
      <vt:lpstr>Diskutera två och två  (10 minuter)</vt:lpstr>
      <vt:lpstr>PowerPoint-presentation</vt:lpstr>
      <vt:lpstr>PowerPoint-presentation</vt:lpstr>
      <vt:lpstr>PowerPoint-presentation</vt:lpstr>
      <vt:lpstr>PowerPoint-presentation</vt:lpstr>
      <vt:lpstr>Diskutera två och två  (10 minuter) </vt:lpstr>
      <vt:lpstr>Diskutera två och två  (10 minuter) </vt:lpstr>
      <vt:lpstr>Sammanfatta och avsluta (5 minuter)</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Socialstyrelsens Powerpointmall</dc:title>
  <dc:creator>Johansson, Pernilla</dc:creator>
  <cp:keywords>class='Open'</cp:keywords>
  <cp:lastModifiedBy>Agåker, Eva</cp:lastModifiedBy>
  <cp:revision>10</cp:revision>
  <cp:lastPrinted>2015-05-08T11:44:01Z</cp:lastPrinted>
  <dcterms:created xsi:type="dcterms:W3CDTF">2020-02-18T16:20:21Z</dcterms:created>
  <dcterms:modified xsi:type="dcterms:W3CDTF">2021-10-28T07:38:48Z</dcterms:modified>
</cp:coreProperties>
</file>