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323" r:id="rId2"/>
    <p:sldId id="316" r:id="rId3"/>
    <p:sldId id="317" r:id="rId4"/>
    <p:sldId id="318" r:id="rId5"/>
    <p:sldId id="324" r:id="rId6"/>
    <p:sldId id="319" r:id="rId7"/>
    <p:sldId id="320" r:id="rId8"/>
    <p:sldId id="321" r:id="rId9"/>
    <p:sldId id="325" r:id="rId10"/>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4490" autoAdjust="0"/>
  </p:normalViewPr>
  <p:slideViewPr>
    <p:cSldViewPr snapToGrid="0" showGuides="1">
      <p:cViewPr varScale="1">
        <p:scale>
          <a:sx n="85" d="100"/>
          <a:sy n="85" d="100"/>
        </p:scale>
        <p:origin x="2346" y="90"/>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2024-01-10</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2024-01-10</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Innan</a:t>
            </a:r>
            <a:r>
              <a:rPr lang="sv-SE" baseline="0" dirty="0"/>
              <a:t> denna övning ska deltagarna ha gjort en förberedande uppgift</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928245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 </a:t>
            </a:r>
          </a:p>
        </p:txBody>
      </p:sp>
      <p:sp>
        <p:nvSpPr>
          <p:cNvPr id="4" name="Platshållare för bildnummer 3"/>
          <p:cNvSpPr>
            <a:spLocks noGrp="1"/>
          </p:cNvSpPr>
          <p:nvPr>
            <p:ph type="sldNum" sz="quarter" idx="5"/>
          </p:nvPr>
        </p:nvSpPr>
        <p:spPr/>
        <p:txBody>
          <a:bodyPr/>
          <a:lstStyle/>
          <a:p>
            <a:fld id="{D4045FB0-5EAC-49C2-A7A1-C763FDD81356}" type="slidenum">
              <a:rPr lang="sv-SE" smtClean="0"/>
              <a:t>2</a:t>
            </a:fld>
            <a:endParaRPr lang="sv-SE"/>
          </a:p>
        </p:txBody>
      </p:sp>
    </p:spTree>
    <p:extLst>
      <p:ext uri="{BB962C8B-B14F-4D97-AF65-F5344CB8AC3E}">
        <p14:creationId xmlns:p14="http://schemas.microsoft.com/office/powerpoint/2010/main" val="4150132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gruppen. Fortsätt sedan till nästa bild.</a:t>
            </a:r>
          </a:p>
        </p:txBody>
      </p:sp>
      <p:sp>
        <p:nvSpPr>
          <p:cNvPr id="4" name="Platshållare för bildnummer 3"/>
          <p:cNvSpPr>
            <a:spLocks noGrp="1"/>
          </p:cNvSpPr>
          <p:nvPr>
            <p:ph type="sldNum" sz="quarter" idx="5"/>
          </p:nvPr>
        </p:nvSpPr>
        <p:spPr/>
        <p:txBody>
          <a:bodyPr/>
          <a:lstStyle/>
          <a:p>
            <a:fld id="{D4045FB0-5EAC-49C2-A7A1-C763FDD81356}" type="slidenum">
              <a:rPr lang="sv-SE" smtClean="0"/>
              <a:t>3</a:t>
            </a:fld>
            <a:endParaRPr lang="sv-SE"/>
          </a:p>
        </p:txBody>
      </p:sp>
    </p:spTree>
    <p:extLst>
      <p:ext uri="{BB962C8B-B14F-4D97-AF65-F5344CB8AC3E}">
        <p14:creationId xmlns:p14="http://schemas.microsoft.com/office/powerpoint/2010/main" val="3757172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gruppen. Poängtera</a:t>
            </a:r>
            <a:r>
              <a:rPr lang="sv-SE" baseline="0" dirty="0"/>
              <a:t> att detta gäller även vid </a:t>
            </a:r>
            <a:r>
              <a:rPr lang="sv-SE" baseline="0" dirty="0" err="1"/>
              <a:t>SoL</a:t>
            </a:r>
            <a:r>
              <a:rPr lang="sv-SE" baseline="0" dirty="0"/>
              <a:t> placeringar.</a:t>
            </a:r>
            <a:r>
              <a:rPr lang="sv-SE" dirty="0"/>
              <a:t> Fortsätt sedan till nästa bild.</a:t>
            </a:r>
          </a:p>
        </p:txBody>
      </p:sp>
      <p:sp>
        <p:nvSpPr>
          <p:cNvPr id="4" name="Platshållare för bildnummer 3"/>
          <p:cNvSpPr>
            <a:spLocks noGrp="1"/>
          </p:cNvSpPr>
          <p:nvPr>
            <p:ph type="sldNum" sz="quarter" idx="5"/>
          </p:nvPr>
        </p:nvSpPr>
        <p:spPr/>
        <p:txBody>
          <a:bodyPr/>
          <a:lstStyle/>
          <a:p>
            <a:fld id="{D4045FB0-5EAC-49C2-A7A1-C763FDD81356}" type="slidenum">
              <a:rPr lang="sv-SE" smtClean="0"/>
              <a:t>4</a:t>
            </a:fld>
            <a:endParaRPr lang="sv-SE"/>
          </a:p>
        </p:txBody>
      </p:sp>
    </p:spTree>
    <p:extLst>
      <p:ext uri="{BB962C8B-B14F-4D97-AF65-F5344CB8AC3E}">
        <p14:creationId xmlns:p14="http://schemas.microsoft.com/office/powerpoint/2010/main" val="3474385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gruppen. Poängtera</a:t>
            </a:r>
            <a:r>
              <a:rPr lang="sv-SE" baseline="0" dirty="0"/>
              <a:t> att detta gäller även vid </a:t>
            </a:r>
            <a:r>
              <a:rPr lang="sv-SE" baseline="0" dirty="0" err="1"/>
              <a:t>SoL</a:t>
            </a:r>
            <a:r>
              <a:rPr lang="sv-SE" baseline="0" dirty="0"/>
              <a:t> placeringar.</a:t>
            </a:r>
            <a:r>
              <a:rPr lang="sv-SE" dirty="0"/>
              <a:t> Fortsätt sedan till nästa bild.</a:t>
            </a:r>
          </a:p>
        </p:txBody>
      </p:sp>
      <p:sp>
        <p:nvSpPr>
          <p:cNvPr id="4" name="Platshållare för bildnummer 3"/>
          <p:cNvSpPr>
            <a:spLocks noGrp="1"/>
          </p:cNvSpPr>
          <p:nvPr>
            <p:ph type="sldNum" sz="quarter" idx="5"/>
          </p:nvPr>
        </p:nvSpPr>
        <p:spPr/>
        <p:txBody>
          <a:bodyPr/>
          <a:lstStyle/>
          <a:p>
            <a:fld id="{D4045FB0-5EAC-49C2-A7A1-C763FDD81356}" type="slidenum">
              <a:rPr lang="sv-SE" smtClean="0"/>
              <a:t>5</a:t>
            </a:fld>
            <a:endParaRPr lang="sv-SE"/>
          </a:p>
        </p:txBody>
      </p:sp>
    </p:spTree>
    <p:extLst>
      <p:ext uri="{BB962C8B-B14F-4D97-AF65-F5344CB8AC3E}">
        <p14:creationId xmlns:p14="http://schemas.microsoft.com/office/powerpoint/2010/main" val="2583303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ABF93072-01C5-4990-92DD-1C8DC08DF95F}" type="slidenum">
              <a:rPr lang="sv-SE" smtClean="0"/>
              <a:t>8</a:t>
            </a:fld>
            <a:endParaRPr lang="sv-SE"/>
          </a:p>
        </p:txBody>
      </p:sp>
    </p:spTree>
    <p:extLst>
      <p:ext uri="{BB962C8B-B14F-4D97-AF65-F5344CB8AC3E}">
        <p14:creationId xmlns:p14="http://schemas.microsoft.com/office/powerpoint/2010/main" val="20270115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Sveriges kunskapsmyndighet för vård och omsorg</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DD622-F54F-40E9-B147-94DCF94A0BE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5936BCF-7566-492C-AF06-9187DAD22A5E}"/>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3AB57D-FB88-476D-8875-38B187BEB332}"/>
              </a:ext>
            </a:extLst>
          </p:cNvPr>
          <p:cNvSpPr>
            <a:spLocks noGrp="1"/>
          </p:cNvSpPr>
          <p:nvPr>
            <p:ph type="dt" sz="half" idx="10"/>
          </p:nvPr>
        </p:nvSpPr>
        <p:spPr/>
        <p:txBody>
          <a:bodyPr/>
          <a:lstStyle/>
          <a:p>
            <a:fld id="{049C778A-F738-4FC8-AA56-9726F6A14405}" type="datetime1">
              <a:rPr lang="sv-SE" smtClean="0"/>
              <a:t>2024-01-10</a:t>
            </a:fld>
            <a:endParaRPr lang="sv-SE"/>
          </a:p>
        </p:txBody>
      </p:sp>
      <p:sp>
        <p:nvSpPr>
          <p:cNvPr id="5" name="Platshållare för sidfot 4">
            <a:extLst>
              <a:ext uri="{FF2B5EF4-FFF2-40B4-BE49-F238E27FC236}">
                <a16:creationId xmlns:a16="http://schemas.microsoft.com/office/drawing/2014/main" id="{3A51EFC1-176B-4D1F-A20B-4A4A670BF19B}"/>
              </a:ext>
            </a:extLst>
          </p:cNvPr>
          <p:cNvSpPr>
            <a:spLocks noGrp="1"/>
          </p:cNvSpPr>
          <p:nvPr>
            <p:ph type="ftr" sz="quarter" idx="11"/>
          </p:nvPr>
        </p:nvSpPr>
        <p:spPr/>
        <p:txBody>
          <a:bodyPr/>
          <a:lstStyle/>
          <a:p>
            <a:r>
              <a:rPr lang="sv-SE"/>
              <a:t>Omplacering</a:t>
            </a:r>
          </a:p>
        </p:txBody>
      </p:sp>
      <p:sp>
        <p:nvSpPr>
          <p:cNvPr id="6" name="Platshållare för bildnummer 5">
            <a:extLst>
              <a:ext uri="{FF2B5EF4-FFF2-40B4-BE49-F238E27FC236}">
                <a16:creationId xmlns:a16="http://schemas.microsoft.com/office/drawing/2014/main" id="{C853F86B-0B63-4E3E-A572-3EA73FA6DCEF}"/>
              </a:ext>
            </a:extLst>
          </p:cNvPr>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1222180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dirty="0"/>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Sveriges kunskapsmyndighet för vård och omsorg</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sldNum="0" hdr="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Omplacering</a:t>
            </a:r>
            <a:br>
              <a:rPr lang="sv-SE" dirty="0"/>
            </a:br>
            <a:r>
              <a:rPr lang="sv-SE" b="0" dirty="0"/>
              <a:t>(30 minuter)</a:t>
            </a:r>
            <a:br>
              <a:rPr lang="sv-SE" dirty="0"/>
            </a:br>
            <a:br>
              <a:rPr lang="sv-SE" dirty="0"/>
            </a:br>
            <a:br>
              <a:rPr lang="sv-SE" dirty="0"/>
            </a:br>
            <a:endParaRPr lang="sv-SE" sz="2100" b="0" dirty="0">
              <a:solidFill>
                <a:srgbClr val="FFFFFF"/>
              </a:solidFill>
            </a:endParaRP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18891" t="-23668" r="-20072" b="-5156"/>
          <a:stretch/>
        </p:blipFill>
        <p:spPr>
          <a:solidFill>
            <a:srgbClr val="3DB7E4"/>
          </a:solidFill>
        </p:spPr>
      </p:pic>
    </p:spTree>
    <p:extLst>
      <p:ext uri="{BB962C8B-B14F-4D97-AF65-F5344CB8AC3E}">
        <p14:creationId xmlns:p14="http://schemas.microsoft.com/office/powerpoint/2010/main" val="4264187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innehåll 3"/>
          <p:cNvSpPr>
            <a:spLocks noGrp="1"/>
          </p:cNvSpPr>
          <p:nvPr>
            <p:ph sz="quarter" idx="13"/>
          </p:nvPr>
        </p:nvSpPr>
        <p:spPr/>
        <p:txBody>
          <a:bodyPr/>
          <a:lstStyle/>
          <a:p>
            <a:pPr marL="0" indent="0">
              <a:buNone/>
            </a:pPr>
            <a:r>
              <a:rPr lang="sv-SE" b="0" dirty="0"/>
              <a:t>Att bli uppmärksam på att utredning </a:t>
            </a:r>
            <a:br>
              <a:rPr lang="sv-SE" b="0" dirty="0"/>
            </a:br>
            <a:r>
              <a:rPr lang="sv-SE" b="0" dirty="0"/>
              <a:t>ska inledas vid omplacering.</a:t>
            </a:r>
            <a:endParaRPr lang="sv-SE" dirty="0"/>
          </a:p>
        </p:txBody>
      </p:sp>
      <p:sp>
        <p:nvSpPr>
          <p:cNvPr id="3" name="Platshållare för sidfot 2"/>
          <p:cNvSpPr>
            <a:spLocks noGrp="1"/>
          </p:cNvSpPr>
          <p:nvPr>
            <p:ph type="ftr" sz="quarter" idx="11"/>
          </p:nvPr>
        </p:nvSpPr>
        <p:spPr/>
        <p:txBody>
          <a:bodyPr/>
          <a:lstStyle/>
          <a:p>
            <a:r>
              <a:rPr lang="sv-SE"/>
              <a:t>Omplacering</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2</a:t>
            </a:fld>
            <a:endParaRPr lang="sv-SE"/>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Tree>
    <p:extLst>
      <p:ext uri="{BB962C8B-B14F-4D97-AF65-F5344CB8AC3E}">
        <p14:creationId xmlns:p14="http://schemas.microsoft.com/office/powerpoint/2010/main" val="261325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3"/>
          <p:cNvSpPr>
            <a:spLocks noGrp="1"/>
          </p:cNvSpPr>
          <p:nvPr>
            <p:ph sz="quarter" idx="13"/>
          </p:nvPr>
        </p:nvSpPr>
        <p:spPr>
          <a:xfrm>
            <a:off x="968742" y="1627554"/>
            <a:ext cx="6959600" cy="3708400"/>
          </a:xfrm>
        </p:spPr>
        <p:txBody>
          <a:bodyPr/>
          <a:lstStyle/>
          <a:p>
            <a:pPr marL="0" indent="0">
              <a:buNone/>
            </a:pPr>
            <a:r>
              <a:rPr lang="sv-SE" dirty="0"/>
              <a:t>Socialnämnden ska fastställa rutiner som säkerställer att en utredning inleds i enlighet med 11 kap. 1 § socialtjänstlagen när ett barn eller en ung person som är placerad i familjehem, stödboende eller HVB kan behöva ytterligare insatser eller behöver omplaceras</a:t>
            </a:r>
            <a:br>
              <a:rPr lang="sv-SE" dirty="0"/>
            </a:br>
            <a:endParaRPr lang="sv-SE" dirty="0"/>
          </a:p>
          <a:p>
            <a:pPr marL="0" indent="0">
              <a:buNone/>
            </a:pPr>
            <a:r>
              <a:rPr lang="sv-SE" sz="2000" b="0" i="1" dirty="0"/>
              <a:t>(Se 2 kap. 2 § SOSFS 2012:11) </a:t>
            </a:r>
          </a:p>
          <a:p>
            <a:pPr marL="0" indent="0">
              <a:buNone/>
            </a:pPr>
            <a:endParaRPr lang="sv-SE" sz="2800" b="0" dirty="0"/>
          </a:p>
          <a:p>
            <a:pPr marL="0" indent="0">
              <a:buNone/>
            </a:pPr>
            <a:endParaRPr lang="sv-SE" sz="1600" b="0" dirty="0"/>
          </a:p>
        </p:txBody>
      </p:sp>
      <p:sp>
        <p:nvSpPr>
          <p:cNvPr id="2" name="Platshållare för sidfot 1"/>
          <p:cNvSpPr>
            <a:spLocks noGrp="1"/>
          </p:cNvSpPr>
          <p:nvPr>
            <p:ph type="ftr" sz="quarter" idx="11"/>
          </p:nvPr>
        </p:nvSpPr>
        <p:spPr/>
        <p:txBody>
          <a:bodyPr/>
          <a:lstStyle/>
          <a:p>
            <a:r>
              <a:rPr lang="sv-SE"/>
              <a:t>Omplacering</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3</a:t>
            </a:fld>
            <a:endParaRPr lang="sv-SE"/>
          </a:p>
        </p:txBody>
      </p:sp>
    </p:spTree>
    <p:extLst>
      <p:ext uri="{BB962C8B-B14F-4D97-AF65-F5344CB8AC3E}">
        <p14:creationId xmlns:p14="http://schemas.microsoft.com/office/powerpoint/2010/main" val="2375245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3"/>
          <p:cNvSpPr>
            <a:spLocks noGrp="1"/>
          </p:cNvSpPr>
          <p:nvPr>
            <p:ph sz="quarter" idx="13"/>
          </p:nvPr>
        </p:nvSpPr>
        <p:spPr>
          <a:xfrm>
            <a:off x="801688" y="1574800"/>
            <a:ext cx="6959600" cy="3708400"/>
          </a:xfrm>
        </p:spPr>
        <p:txBody>
          <a:bodyPr/>
          <a:lstStyle/>
          <a:p>
            <a:pPr marL="0" indent="0">
              <a:buNone/>
            </a:pPr>
            <a:r>
              <a:rPr lang="sv-SE" dirty="0"/>
              <a:t>JO konstaterar i ett beslut (Dnr 94-2003) rörande ett litet barn att det behöver göras en noggrann avvägning mellan de omständigheter som talar för respektive mot att barn flyttas från ett familjehem. Att ett barn inte onödigtvis flyttas från trygga och invanda förhållanden är en viktig ledstjärna i arbetet med familjehemsplaceringar.</a:t>
            </a:r>
          </a:p>
          <a:p>
            <a:pPr marL="0" indent="0">
              <a:buNone/>
            </a:pPr>
            <a:endParaRPr lang="sv-SE" sz="1600" b="0" dirty="0"/>
          </a:p>
        </p:txBody>
      </p:sp>
      <p:sp>
        <p:nvSpPr>
          <p:cNvPr id="2" name="Platshållare för sidfot 1"/>
          <p:cNvSpPr>
            <a:spLocks noGrp="1"/>
          </p:cNvSpPr>
          <p:nvPr>
            <p:ph type="ftr" sz="quarter" idx="11"/>
          </p:nvPr>
        </p:nvSpPr>
        <p:spPr/>
        <p:txBody>
          <a:bodyPr/>
          <a:lstStyle/>
          <a:p>
            <a:r>
              <a:rPr lang="sv-SE"/>
              <a:t>Omplacering</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4</a:t>
            </a:fld>
            <a:endParaRPr lang="sv-SE"/>
          </a:p>
        </p:txBody>
      </p:sp>
    </p:spTree>
    <p:extLst>
      <p:ext uri="{BB962C8B-B14F-4D97-AF65-F5344CB8AC3E}">
        <p14:creationId xmlns:p14="http://schemas.microsoft.com/office/powerpoint/2010/main" val="609505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3"/>
          <p:cNvSpPr>
            <a:spLocks noGrp="1"/>
          </p:cNvSpPr>
          <p:nvPr>
            <p:ph sz="quarter" idx="13"/>
          </p:nvPr>
        </p:nvSpPr>
        <p:spPr>
          <a:xfrm>
            <a:off x="801688" y="1574800"/>
            <a:ext cx="6959600" cy="3708400"/>
          </a:xfrm>
        </p:spPr>
        <p:txBody>
          <a:bodyPr/>
          <a:lstStyle/>
          <a:p>
            <a:pPr marL="0" indent="0">
              <a:buNone/>
            </a:pPr>
            <a:r>
              <a:rPr lang="sv-SE" dirty="0"/>
              <a:t>Vidare säger JO ”En så viktig fråga som en omplacering i ett LVU ärende måste föregås av en mycket grundlig och omsorgsfull utredning som allsidigt klarlägger de förhållanden som är av betydelse i ärendet.”</a:t>
            </a:r>
          </a:p>
          <a:p>
            <a:pPr marL="0" indent="0">
              <a:buNone/>
            </a:pPr>
            <a:endParaRPr lang="sv-SE" sz="1600" b="0" dirty="0"/>
          </a:p>
        </p:txBody>
      </p:sp>
      <p:sp>
        <p:nvSpPr>
          <p:cNvPr id="2" name="Platshållare för sidfot 1"/>
          <p:cNvSpPr>
            <a:spLocks noGrp="1"/>
          </p:cNvSpPr>
          <p:nvPr>
            <p:ph type="ftr" sz="quarter" idx="11"/>
          </p:nvPr>
        </p:nvSpPr>
        <p:spPr/>
        <p:txBody>
          <a:bodyPr/>
          <a:lstStyle/>
          <a:p>
            <a:r>
              <a:rPr lang="sv-SE"/>
              <a:t>Omplacering</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5</a:t>
            </a:fld>
            <a:endParaRPr lang="sv-SE"/>
          </a:p>
        </p:txBody>
      </p:sp>
    </p:spTree>
    <p:extLst>
      <p:ext uri="{BB962C8B-B14F-4D97-AF65-F5344CB8AC3E}">
        <p14:creationId xmlns:p14="http://schemas.microsoft.com/office/powerpoint/2010/main" val="137663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Arbeta enskilt</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b="0" dirty="0"/>
              <a:t>Läs s. 296 – 298 i Placerade barn och unga</a:t>
            </a:r>
          </a:p>
        </p:txBody>
      </p:sp>
      <p:sp>
        <p:nvSpPr>
          <p:cNvPr id="8" name="Platshållare för sidfot 7"/>
          <p:cNvSpPr>
            <a:spLocks noGrp="1"/>
          </p:cNvSpPr>
          <p:nvPr>
            <p:ph type="ftr" sz="quarter" idx="11"/>
          </p:nvPr>
        </p:nvSpPr>
        <p:spPr/>
        <p:txBody>
          <a:bodyPr/>
          <a:lstStyle/>
          <a:p>
            <a:r>
              <a:rPr lang="sv-SE"/>
              <a:t>Omplacering</a:t>
            </a:r>
            <a:endParaRPr lang="sv-SE" dirty="0"/>
          </a:p>
        </p:txBody>
      </p:sp>
      <p:sp>
        <p:nvSpPr>
          <p:cNvPr id="9" name="Platshållare för bildnummer 8"/>
          <p:cNvSpPr>
            <a:spLocks noGrp="1"/>
          </p:cNvSpPr>
          <p:nvPr>
            <p:ph type="sldNum" sz="quarter" idx="12"/>
          </p:nvPr>
        </p:nvSpPr>
        <p:spPr/>
        <p:txBody>
          <a:bodyPr/>
          <a:lstStyle/>
          <a:p>
            <a:fld id="{3C85E78D-9BDB-402C-83E3-26573C1B9F9F}" type="slidenum">
              <a:rPr lang="sv-SE" smtClean="0"/>
              <a:t>6</a:t>
            </a:fld>
            <a:endParaRPr lang="sv-SE" dirty="0"/>
          </a:p>
        </p:txBody>
      </p:sp>
      <p:pic>
        <p:nvPicPr>
          <p:cNvPr id="10" name="Bildobjekt 9"/>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Tree>
    <p:extLst>
      <p:ext uri="{BB962C8B-B14F-4D97-AF65-F5344CB8AC3E}">
        <p14:creationId xmlns:p14="http://schemas.microsoft.com/office/powerpoint/2010/main" val="3444791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Diskutera gemensamt </a:t>
            </a:r>
            <a:br>
              <a:rPr lang="sv-SE" dirty="0"/>
            </a:br>
            <a:r>
              <a:rPr lang="sv-SE" b="0" dirty="0"/>
              <a:t>(15min)</a:t>
            </a:r>
            <a:br>
              <a:rPr lang="sv-SE" dirty="0"/>
            </a:br>
            <a:endParaRPr lang="sv-SE" b="0" dirty="0"/>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normAutofit/>
          </a:bodyPr>
          <a:lstStyle/>
          <a:p>
            <a:pPr>
              <a:spcBef>
                <a:spcPts val="0"/>
              </a:spcBef>
            </a:pPr>
            <a:r>
              <a:rPr lang="sv-SE" sz="2600" b="0" dirty="0"/>
              <a:t>Några funderingar som väcktes </a:t>
            </a:r>
            <a:br>
              <a:rPr lang="sv-SE" sz="2600" b="0" dirty="0"/>
            </a:br>
            <a:r>
              <a:rPr lang="sv-SE" sz="2600" b="0" dirty="0"/>
              <a:t>när du läste texterna?</a:t>
            </a:r>
          </a:p>
          <a:p>
            <a:pPr>
              <a:spcBef>
                <a:spcPts val="0"/>
              </a:spcBef>
            </a:pPr>
            <a:r>
              <a:rPr lang="sv-SE" sz="2600" b="0" dirty="0"/>
              <a:t>Fick du någon ny kunskap?</a:t>
            </a:r>
          </a:p>
          <a:p>
            <a:pPr>
              <a:spcBef>
                <a:spcPts val="0"/>
              </a:spcBef>
            </a:pPr>
            <a:r>
              <a:rPr lang="sv-SE" sz="2600" b="0" dirty="0"/>
              <a:t>Hur stämmer detta med hur </a:t>
            </a:r>
            <a:br>
              <a:rPr lang="sv-SE" sz="2600" b="0" dirty="0"/>
            </a:br>
            <a:r>
              <a:rPr lang="sv-SE" sz="2600" b="0" dirty="0"/>
              <a:t>vi handlägger idag?</a:t>
            </a:r>
            <a:endParaRPr lang="sv-SE" sz="2600" dirty="0"/>
          </a:p>
        </p:txBody>
      </p:sp>
      <p:sp>
        <p:nvSpPr>
          <p:cNvPr id="5" name="Platshållare för sidfot 4"/>
          <p:cNvSpPr>
            <a:spLocks noGrp="1"/>
          </p:cNvSpPr>
          <p:nvPr>
            <p:ph type="ftr" sz="quarter" idx="11"/>
          </p:nvPr>
        </p:nvSpPr>
        <p:spPr/>
        <p:txBody>
          <a:bodyPr/>
          <a:lstStyle/>
          <a:p>
            <a:r>
              <a:rPr lang="sv-SE"/>
              <a:t>Omplacering</a:t>
            </a:r>
            <a:endParaRPr lang="sv-SE" dirty="0"/>
          </a:p>
        </p:txBody>
      </p:sp>
      <p:sp>
        <p:nvSpPr>
          <p:cNvPr id="6" name="Platshållare för bildnummer 5"/>
          <p:cNvSpPr>
            <a:spLocks noGrp="1"/>
          </p:cNvSpPr>
          <p:nvPr>
            <p:ph type="sldNum" sz="quarter" idx="12"/>
          </p:nvPr>
        </p:nvSpPr>
        <p:spPr/>
        <p:txBody>
          <a:bodyPr/>
          <a:lstStyle/>
          <a:p>
            <a:fld id="{3C85E78D-9BDB-402C-83E3-26573C1B9F9F}" type="slidenum">
              <a:rPr lang="sv-SE" smtClean="0"/>
              <a:t>7</a:t>
            </a:fld>
            <a:endParaRPr lang="sv-SE"/>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3602453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dela med er av era slutsatser och lärdomar från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Omplacering</a:t>
            </a:r>
            <a:endParaRPr lang="sv-SE" dirty="0"/>
          </a:p>
        </p:txBody>
      </p:sp>
      <p:sp>
        <p:nvSpPr>
          <p:cNvPr id="6" name="Platshållare för bildnummer 5"/>
          <p:cNvSpPr>
            <a:spLocks noGrp="1"/>
          </p:cNvSpPr>
          <p:nvPr>
            <p:ph type="sldNum" sz="quarter" idx="12"/>
          </p:nvPr>
        </p:nvSpPr>
        <p:spPr/>
        <p:txBody>
          <a:bodyPr/>
          <a:lstStyle/>
          <a:p>
            <a:fld id="{3C85E78D-9BDB-402C-83E3-26573C1B9F9F}" type="slidenum">
              <a:rPr lang="sv-SE" smtClean="0"/>
              <a:t>8</a:t>
            </a:fld>
            <a:endParaRPr lang="sv-SE"/>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1489649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564595735"/>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12</TotalTime>
  <Words>333</Words>
  <Application>Microsoft Office PowerPoint</Application>
  <PresentationFormat>Bildspel på skärmen (4:3)</PresentationFormat>
  <Paragraphs>41</Paragraphs>
  <Slides>9</Slides>
  <Notes>6</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9</vt:i4>
      </vt:variant>
    </vt:vector>
  </HeadingPairs>
  <TitlesOfParts>
    <vt:vector size="13" baseType="lpstr">
      <vt:lpstr>Arial</vt:lpstr>
      <vt:lpstr>Calibri</vt:lpstr>
      <vt:lpstr>Century Gothic</vt:lpstr>
      <vt:lpstr>SoS-PPT-svensk-150922</vt:lpstr>
      <vt:lpstr>Omplacering (30 minuter)   </vt:lpstr>
      <vt:lpstr>Övningens syfte</vt:lpstr>
      <vt:lpstr>PowerPoint-presentation</vt:lpstr>
      <vt:lpstr>PowerPoint-presentation</vt:lpstr>
      <vt:lpstr>PowerPoint-presentation</vt:lpstr>
      <vt:lpstr>Arbeta enskilt (5 minuter)</vt:lpstr>
      <vt:lpstr>Diskutera gemensamt  (15min) </vt:lpstr>
      <vt:lpstr>Sammanfatta och avsluta (5 minuter)</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Agåker, Eva</cp:lastModifiedBy>
  <cp:revision>7</cp:revision>
  <cp:lastPrinted>2015-05-08T11:44:01Z</cp:lastPrinted>
  <dcterms:created xsi:type="dcterms:W3CDTF">2020-02-18T15:43:56Z</dcterms:created>
  <dcterms:modified xsi:type="dcterms:W3CDTF">2024-01-10T12:21:22Z</dcterms:modified>
</cp:coreProperties>
</file>