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1"/>
  </p:notesMasterIdLst>
  <p:handoutMasterIdLst>
    <p:handoutMasterId r:id="rId12"/>
  </p:handoutMasterIdLst>
  <p:sldIdLst>
    <p:sldId id="323" r:id="rId2"/>
    <p:sldId id="316" r:id="rId3"/>
    <p:sldId id="317" r:id="rId4"/>
    <p:sldId id="318" r:id="rId5"/>
    <p:sldId id="324" r:id="rId6"/>
    <p:sldId id="319" r:id="rId7"/>
    <p:sldId id="320" r:id="rId8"/>
    <p:sldId id="321" r:id="rId9"/>
    <p:sldId id="325" r:id="rId10"/>
  </p:sldIdLst>
  <p:sldSz cx="9144000" cy="6858000" type="screen4x3"/>
  <p:notesSz cx="6781800" cy="9926638"/>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256">
          <p15:clr>
            <a:srgbClr val="A4A3A4"/>
          </p15:clr>
        </p15:guide>
        <p15:guide id="2" orient="horz" pos="3908">
          <p15:clr>
            <a:srgbClr val="A4A3A4"/>
          </p15:clr>
        </p15:guide>
        <p15:guide id="3" orient="horz" pos="3566">
          <p15:clr>
            <a:srgbClr val="A4A3A4"/>
          </p15:clr>
        </p15:guide>
        <p15:guide id="4" orient="horz" pos="1341">
          <p15:clr>
            <a:srgbClr val="A4A3A4"/>
          </p15:clr>
        </p15:guide>
        <p15:guide id="5" orient="horz" pos="443">
          <p15:clr>
            <a:srgbClr val="A4A3A4"/>
          </p15:clr>
        </p15:guide>
        <p15:guide id="6" pos="511">
          <p15:clr>
            <a:srgbClr val="A4A3A4"/>
          </p15:clr>
        </p15:guide>
        <p15:guide id="7" pos="4889">
          <p15:clr>
            <a:srgbClr val="A4A3A4"/>
          </p15:clr>
        </p15:guide>
        <p15:guide id="8" pos="2143">
          <p15:clr>
            <a:srgbClr val="A4A3A4"/>
          </p15:clr>
        </p15:guide>
      </p15:sldGuideLst>
    </p:ext>
    <p:ext uri="{2D200454-40CA-4A62-9FC3-DE9A4176ACB9}">
      <p15:notesGuideLst xmlns:p15="http://schemas.microsoft.com/office/powerpoint/2012/main">
        <p15:guide id="1" orient="horz" pos="3126">
          <p15:clr>
            <a:srgbClr val="A4A3A4"/>
          </p15:clr>
        </p15:guide>
        <p15:guide id="2" pos="2136">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21E4AEA4-8DFA-4A89-87EB-49C32662AFE0}">
  <a:tblStyle styleId="{5C22544A-7EE6-4342-B048-85BDC9FD1C3A}" styleName="Mellanmörkt format 2 - Dekorfär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Inget format, inget rutnät">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EB9631B5-78F2-41C9-869B-9F39066F8104}" styleName="Mellanmörkt format 3 - Dekorfärg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21E4AEA4-8DFA-4A89-87EB-49C32662AFE0}" styleName="Mellanmörkt format 2 - Dekorfärg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74490" autoAdjust="0"/>
  </p:normalViewPr>
  <p:slideViewPr>
    <p:cSldViewPr snapToGrid="0" showGuides="1">
      <p:cViewPr varScale="1">
        <p:scale>
          <a:sx n="85" d="100"/>
          <a:sy n="85" d="100"/>
        </p:scale>
        <p:origin x="2346" y="90"/>
      </p:cViewPr>
      <p:guideLst>
        <p:guide orient="horz" pos="1256"/>
        <p:guide orient="horz" pos="3908"/>
        <p:guide orient="horz" pos="3566"/>
        <p:guide orient="horz" pos="1341"/>
        <p:guide orient="horz" pos="443"/>
        <p:guide pos="511"/>
        <p:guide pos="4889"/>
        <p:guide pos="2143"/>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varScale="1">
        <p:scale>
          <a:sx n="93" d="100"/>
          <a:sy n="93" d="100"/>
        </p:scale>
        <p:origin x="-3732" y="-102"/>
      </p:cViewPr>
      <p:guideLst>
        <p:guide orient="horz" pos="3126"/>
        <p:guide pos="2136"/>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38463" cy="496888"/>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sz="quarter" idx="1"/>
          </p:nvPr>
        </p:nvSpPr>
        <p:spPr>
          <a:xfrm>
            <a:off x="3841750" y="0"/>
            <a:ext cx="2938463" cy="496888"/>
          </a:xfrm>
          <a:prstGeom prst="rect">
            <a:avLst/>
          </a:prstGeom>
        </p:spPr>
        <p:txBody>
          <a:bodyPr vert="horz" lIns="91440" tIns="45720" rIns="91440" bIns="45720" rtlCol="0"/>
          <a:lstStyle>
            <a:lvl1pPr algn="r">
              <a:defRPr sz="1200"/>
            </a:lvl1pPr>
          </a:lstStyle>
          <a:p>
            <a:fld id="{2626941D-6ED6-4480-B48D-D720ADA45BFB}" type="datetimeFigureOut">
              <a:rPr lang="sv-SE" smtClean="0"/>
              <a:t>2024-01-10</a:t>
            </a:fld>
            <a:endParaRPr lang="sv-SE"/>
          </a:p>
        </p:txBody>
      </p:sp>
      <p:sp>
        <p:nvSpPr>
          <p:cNvPr id="4" name="Platshållare för sidfot 3"/>
          <p:cNvSpPr>
            <a:spLocks noGrp="1"/>
          </p:cNvSpPr>
          <p:nvPr>
            <p:ph type="ftr" sz="quarter" idx="2"/>
          </p:nvPr>
        </p:nvSpPr>
        <p:spPr>
          <a:xfrm>
            <a:off x="0" y="9428163"/>
            <a:ext cx="2938463" cy="496887"/>
          </a:xfrm>
          <a:prstGeom prst="rect">
            <a:avLst/>
          </a:prstGeom>
        </p:spPr>
        <p:txBody>
          <a:bodyPr vert="horz" lIns="91440" tIns="45720" rIns="91440" bIns="45720" rtlCol="0" anchor="b"/>
          <a:lstStyle>
            <a:lvl1pPr algn="l">
              <a:defRPr sz="1200"/>
            </a:lvl1pPr>
          </a:lstStyle>
          <a:p>
            <a:endParaRPr lang="sv-SE"/>
          </a:p>
        </p:txBody>
      </p:sp>
      <p:sp>
        <p:nvSpPr>
          <p:cNvPr id="5" name="Platshållare för bildnummer 4"/>
          <p:cNvSpPr>
            <a:spLocks noGrp="1"/>
          </p:cNvSpPr>
          <p:nvPr>
            <p:ph type="sldNum" sz="quarter" idx="3"/>
          </p:nvPr>
        </p:nvSpPr>
        <p:spPr>
          <a:xfrm>
            <a:off x="3841750" y="9428163"/>
            <a:ext cx="2938463" cy="496887"/>
          </a:xfrm>
          <a:prstGeom prst="rect">
            <a:avLst/>
          </a:prstGeom>
        </p:spPr>
        <p:txBody>
          <a:bodyPr vert="horz" lIns="91440" tIns="45720" rIns="91440" bIns="45720" rtlCol="0" anchor="b"/>
          <a:lstStyle>
            <a:lvl1pPr algn="r">
              <a:defRPr sz="1200"/>
            </a:lvl1pPr>
          </a:lstStyle>
          <a:p>
            <a:fld id="{4BCD1ED4-416D-4DD7-8370-109B0FEA21A2}" type="slidenum">
              <a:rPr lang="sv-SE" smtClean="0"/>
              <a:t>‹#›</a:t>
            </a:fld>
            <a:endParaRPr lang="sv-SE"/>
          </a:p>
        </p:txBody>
      </p:sp>
    </p:spTree>
    <p:extLst>
      <p:ext uri="{BB962C8B-B14F-4D97-AF65-F5344CB8AC3E}">
        <p14:creationId xmlns:p14="http://schemas.microsoft.com/office/powerpoint/2010/main" val="21974644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1"/>
            <a:ext cx="2938780" cy="496332"/>
          </a:xfrm>
          <a:prstGeom prst="rect">
            <a:avLst/>
          </a:prstGeom>
        </p:spPr>
        <p:txBody>
          <a:bodyPr vert="horz" lIns="95470" tIns="47736" rIns="95470" bIns="47736" rtlCol="0"/>
          <a:lstStyle>
            <a:lvl1pPr algn="l">
              <a:defRPr sz="1200"/>
            </a:lvl1pPr>
          </a:lstStyle>
          <a:p>
            <a:endParaRPr lang="sv-SE"/>
          </a:p>
        </p:txBody>
      </p:sp>
      <p:sp>
        <p:nvSpPr>
          <p:cNvPr id="3" name="Platshållare för datum 2"/>
          <p:cNvSpPr>
            <a:spLocks noGrp="1"/>
          </p:cNvSpPr>
          <p:nvPr>
            <p:ph type="dt" idx="1"/>
          </p:nvPr>
        </p:nvSpPr>
        <p:spPr>
          <a:xfrm>
            <a:off x="3841451" y="1"/>
            <a:ext cx="2938780" cy="496332"/>
          </a:xfrm>
          <a:prstGeom prst="rect">
            <a:avLst/>
          </a:prstGeom>
        </p:spPr>
        <p:txBody>
          <a:bodyPr vert="horz" lIns="95470" tIns="47736" rIns="95470" bIns="47736" rtlCol="0"/>
          <a:lstStyle>
            <a:lvl1pPr algn="r">
              <a:defRPr sz="1200"/>
            </a:lvl1pPr>
          </a:lstStyle>
          <a:p>
            <a:fld id="{00F28322-9E50-4BFC-ADA5-24FE44B8EB92}" type="datetimeFigureOut">
              <a:rPr lang="sv-SE" smtClean="0"/>
              <a:t>2024-01-10</a:t>
            </a:fld>
            <a:endParaRPr lang="sv-SE"/>
          </a:p>
        </p:txBody>
      </p:sp>
      <p:sp>
        <p:nvSpPr>
          <p:cNvPr id="4" name="Platshållare för bildobjekt 3"/>
          <p:cNvSpPr>
            <a:spLocks noGrp="1" noRot="1" noChangeAspect="1"/>
          </p:cNvSpPr>
          <p:nvPr>
            <p:ph type="sldImg" idx="2"/>
          </p:nvPr>
        </p:nvSpPr>
        <p:spPr>
          <a:xfrm>
            <a:off x="911225" y="746125"/>
            <a:ext cx="4959350" cy="3719513"/>
          </a:xfrm>
          <a:prstGeom prst="rect">
            <a:avLst/>
          </a:prstGeom>
          <a:noFill/>
          <a:ln w="12700">
            <a:solidFill>
              <a:prstClr val="black"/>
            </a:solidFill>
          </a:ln>
        </p:spPr>
        <p:txBody>
          <a:bodyPr vert="horz" lIns="95470" tIns="47736" rIns="95470" bIns="47736" rtlCol="0" anchor="ctr"/>
          <a:lstStyle/>
          <a:p>
            <a:endParaRPr lang="sv-SE"/>
          </a:p>
        </p:txBody>
      </p:sp>
      <p:sp>
        <p:nvSpPr>
          <p:cNvPr id="5" name="Platshållare för anteckningar 4"/>
          <p:cNvSpPr>
            <a:spLocks noGrp="1"/>
          </p:cNvSpPr>
          <p:nvPr>
            <p:ph type="body" sz="quarter" idx="3"/>
          </p:nvPr>
        </p:nvSpPr>
        <p:spPr>
          <a:xfrm>
            <a:off x="678180" y="4715153"/>
            <a:ext cx="5425440" cy="4466987"/>
          </a:xfrm>
          <a:prstGeom prst="rect">
            <a:avLst/>
          </a:prstGeom>
        </p:spPr>
        <p:txBody>
          <a:bodyPr vert="horz" lIns="95470" tIns="47736" rIns="95470" bIns="47736" rtlCol="0"/>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9428584"/>
            <a:ext cx="2938780" cy="496332"/>
          </a:xfrm>
          <a:prstGeom prst="rect">
            <a:avLst/>
          </a:prstGeom>
        </p:spPr>
        <p:txBody>
          <a:bodyPr vert="horz" lIns="95470" tIns="47736" rIns="95470" bIns="47736" rtlCol="0" anchor="b"/>
          <a:lstStyle>
            <a:lvl1pPr algn="l">
              <a:defRPr sz="1200"/>
            </a:lvl1pPr>
          </a:lstStyle>
          <a:p>
            <a:endParaRPr lang="sv-SE"/>
          </a:p>
        </p:txBody>
      </p:sp>
      <p:sp>
        <p:nvSpPr>
          <p:cNvPr id="7" name="Platshållare för bildnummer 6"/>
          <p:cNvSpPr>
            <a:spLocks noGrp="1"/>
          </p:cNvSpPr>
          <p:nvPr>
            <p:ph type="sldNum" sz="quarter" idx="5"/>
          </p:nvPr>
        </p:nvSpPr>
        <p:spPr>
          <a:xfrm>
            <a:off x="3841451" y="9428584"/>
            <a:ext cx="2938780" cy="496332"/>
          </a:xfrm>
          <a:prstGeom prst="rect">
            <a:avLst/>
          </a:prstGeom>
        </p:spPr>
        <p:txBody>
          <a:bodyPr vert="horz" lIns="95470" tIns="47736" rIns="95470" bIns="47736" rtlCol="0" anchor="b"/>
          <a:lstStyle>
            <a:lvl1pPr algn="r">
              <a:defRPr sz="1200"/>
            </a:lvl1pPr>
          </a:lstStyle>
          <a:p>
            <a:fld id="{D4045FB0-5EAC-49C2-A7A1-C763FDD81356}" type="slidenum">
              <a:rPr lang="sv-SE" smtClean="0"/>
              <a:t>‹#›</a:t>
            </a:fld>
            <a:endParaRPr lang="sv-SE"/>
          </a:p>
        </p:txBody>
      </p:sp>
    </p:spTree>
    <p:extLst>
      <p:ext uri="{BB962C8B-B14F-4D97-AF65-F5344CB8AC3E}">
        <p14:creationId xmlns:p14="http://schemas.microsoft.com/office/powerpoint/2010/main" val="18823763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Innan</a:t>
            </a:r>
            <a:r>
              <a:rPr lang="sv-SE" baseline="0" dirty="0"/>
              <a:t> denna övning ska deltagarna ha gjort en förberedande uppgift</a:t>
            </a:r>
            <a:endParaRPr lang="sv-SE" dirty="0"/>
          </a:p>
        </p:txBody>
      </p:sp>
      <p:sp>
        <p:nvSpPr>
          <p:cNvPr id="4" name="Platshållare för bildnummer 3"/>
          <p:cNvSpPr>
            <a:spLocks noGrp="1"/>
          </p:cNvSpPr>
          <p:nvPr>
            <p:ph type="sldNum" sz="quarter" idx="10"/>
          </p:nvPr>
        </p:nvSpPr>
        <p:spPr/>
        <p:txBody>
          <a:bodyPr/>
          <a:lstStyle/>
          <a:p>
            <a:fld id="{ABF93072-01C5-4990-92DD-1C8DC08DF95F}" type="slidenum">
              <a:rPr lang="sv-SE" smtClean="0"/>
              <a:t>1</a:t>
            </a:fld>
            <a:endParaRPr lang="sv-SE" dirty="0"/>
          </a:p>
        </p:txBody>
      </p:sp>
    </p:spTree>
    <p:extLst>
      <p:ext uri="{BB962C8B-B14F-4D97-AF65-F5344CB8AC3E}">
        <p14:creationId xmlns:p14="http://schemas.microsoft.com/office/powerpoint/2010/main" val="9282458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en-US" dirty="0" err="1"/>
              <a:t>Gå</a:t>
            </a:r>
            <a:r>
              <a:rPr lang="en-US" dirty="0"/>
              <a:t> </a:t>
            </a:r>
            <a:r>
              <a:rPr lang="en-US" dirty="0" err="1"/>
              <a:t>igenom</a:t>
            </a:r>
            <a:r>
              <a:rPr lang="en-US" dirty="0"/>
              <a:t> </a:t>
            </a:r>
            <a:r>
              <a:rPr lang="en-US" dirty="0" err="1"/>
              <a:t>syftet</a:t>
            </a:r>
            <a:r>
              <a:rPr lang="en-US" dirty="0"/>
              <a:t> </a:t>
            </a:r>
            <a:r>
              <a:rPr lang="en-US" dirty="0" err="1"/>
              <a:t>tillsammans</a:t>
            </a:r>
            <a:r>
              <a:rPr lang="en-US" dirty="0"/>
              <a:t>. </a:t>
            </a:r>
          </a:p>
        </p:txBody>
      </p:sp>
      <p:sp>
        <p:nvSpPr>
          <p:cNvPr id="4" name="Platshållare för bildnummer 3"/>
          <p:cNvSpPr>
            <a:spLocks noGrp="1"/>
          </p:cNvSpPr>
          <p:nvPr>
            <p:ph type="sldNum" sz="quarter" idx="5"/>
          </p:nvPr>
        </p:nvSpPr>
        <p:spPr/>
        <p:txBody>
          <a:bodyPr/>
          <a:lstStyle/>
          <a:p>
            <a:fld id="{D4045FB0-5EAC-49C2-A7A1-C763FDD81356}" type="slidenum">
              <a:rPr lang="sv-SE" smtClean="0"/>
              <a:t>2</a:t>
            </a:fld>
            <a:endParaRPr lang="sv-SE"/>
          </a:p>
        </p:txBody>
      </p:sp>
    </p:spTree>
    <p:extLst>
      <p:ext uri="{BB962C8B-B14F-4D97-AF65-F5344CB8AC3E}">
        <p14:creationId xmlns:p14="http://schemas.microsoft.com/office/powerpoint/2010/main" val="41501327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Läs texten högt för gruppen. Fortsätt sedan till nästa bild.</a:t>
            </a:r>
          </a:p>
        </p:txBody>
      </p:sp>
      <p:sp>
        <p:nvSpPr>
          <p:cNvPr id="4" name="Platshållare för bildnummer 3"/>
          <p:cNvSpPr>
            <a:spLocks noGrp="1"/>
          </p:cNvSpPr>
          <p:nvPr>
            <p:ph type="sldNum" sz="quarter" idx="5"/>
          </p:nvPr>
        </p:nvSpPr>
        <p:spPr/>
        <p:txBody>
          <a:bodyPr/>
          <a:lstStyle/>
          <a:p>
            <a:fld id="{D4045FB0-5EAC-49C2-A7A1-C763FDD81356}" type="slidenum">
              <a:rPr lang="sv-SE" smtClean="0"/>
              <a:t>3</a:t>
            </a:fld>
            <a:endParaRPr lang="sv-SE"/>
          </a:p>
        </p:txBody>
      </p:sp>
    </p:spTree>
    <p:extLst>
      <p:ext uri="{BB962C8B-B14F-4D97-AF65-F5344CB8AC3E}">
        <p14:creationId xmlns:p14="http://schemas.microsoft.com/office/powerpoint/2010/main" val="37571724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Läs texten högt för gruppen. Poängtera</a:t>
            </a:r>
            <a:r>
              <a:rPr lang="sv-SE" baseline="0" dirty="0"/>
              <a:t> att detta gäller även vid </a:t>
            </a:r>
            <a:r>
              <a:rPr lang="sv-SE" baseline="0" dirty="0" err="1"/>
              <a:t>SoL</a:t>
            </a:r>
            <a:r>
              <a:rPr lang="sv-SE" baseline="0" dirty="0"/>
              <a:t> placeringar.</a:t>
            </a:r>
            <a:r>
              <a:rPr lang="sv-SE" dirty="0"/>
              <a:t> Fortsätt sedan till nästa bild.</a:t>
            </a:r>
          </a:p>
        </p:txBody>
      </p:sp>
      <p:sp>
        <p:nvSpPr>
          <p:cNvPr id="4" name="Platshållare för bildnummer 3"/>
          <p:cNvSpPr>
            <a:spLocks noGrp="1"/>
          </p:cNvSpPr>
          <p:nvPr>
            <p:ph type="sldNum" sz="quarter" idx="5"/>
          </p:nvPr>
        </p:nvSpPr>
        <p:spPr/>
        <p:txBody>
          <a:bodyPr/>
          <a:lstStyle/>
          <a:p>
            <a:fld id="{D4045FB0-5EAC-49C2-A7A1-C763FDD81356}" type="slidenum">
              <a:rPr lang="sv-SE" smtClean="0"/>
              <a:t>4</a:t>
            </a:fld>
            <a:endParaRPr lang="sv-SE"/>
          </a:p>
        </p:txBody>
      </p:sp>
    </p:spTree>
    <p:extLst>
      <p:ext uri="{BB962C8B-B14F-4D97-AF65-F5344CB8AC3E}">
        <p14:creationId xmlns:p14="http://schemas.microsoft.com/office/powerpoint/2010/main" val="347438543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Läs texten högt för gruppen. Poängtera</a:t>
            </a:r>
            <a:r>
              <a:rPr lang="sv-SE" baseline="0" dirty="0"/>
              <a:t> att detta gäller även vid </a:t>
            </a:r>
            <a:r>
              <a:rPr lang="sv-SE" baseline="0" dirty="0" err="1"/>
              <a:t>SoL</a:t>
            </a:r>
            <a:r>
              <a:rPr lang="sv-SE" baseline="0" dirty="0"/>
              <a:t> placeringar.</a:t>
            </a:r>
            <a:r>
              <a:rPr lang="sv-SE" dirty="0"/>
              <a:t> Fortsätt sedan till nästa bild.</a:t>
            </a:r>
          </a:p>
        </p:txBody>
      </p:sp>
      <p:sp>
        <p:nvSpPr>
          <p:cNvPr id="4" name="Platshållare för bildnummer 3"/>
          <p:cNvSpPr>
            <a:spLocks noGrp="1"/>
          </p:cNvSpPr>
          <p:nvPr>
            <p:ph type="sldNum" sz="quarter" idx="5"/>
          </p:nvPr>
        </p:nvSpPr>
        <p:spPr/>
        <p:txBody>
          <a:bodyPr/>
          <a:lstStyle/>
          <a:p>
            <a:fld id="{D4045FB0-5EAC-49C2-A7A1-C763FDD81356}" type="slidenum">
              <a:rPr lang="sv-SE" smtClean="0"/>
              <a:t>5</a:t>
            </a:fld>
            <a:endParaRPr lang="sv-SE"/>
          </a:p>
        </p:txBody>
      </p:sp>
    </p:spTree>
    <p:extLst>
      <p:ext uri="{BB962C8B-B14F-4D97-AF65-F5344CB8AC3E}">
        <p14:creationId xmlns:p14="http://schemas.microsoft.com/office/powerpoint/2010/main" val="258330369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en-US" dirty="0"/>
          </a:p>
        </p:txBody>
      </p:sp>
      <p:sp>
        <p:nvSpPr>
          <p:cNvPr id="4" name="Platshållare för bildnummer 3"/>
          <p:cNvSpPr>
            <a:spLocks noGrp="1"/>
          </p:cNvSpPr>
          <p:nvPr>
            <p:ph type="sldNum" sz="quarter" idx="5"/>
          </p:nvPr>
        </p:nvSpPr>
        <p:spPr/>
        <p:txBody>
          <a:bodyPr/>
          <a:lstStyle/>
          <a:p>
            <a:fld id="{ABF93072-01C5-4990-92DD-1C8DC08DF95F}" type="slidenum">
              <a:rPr lang="sv-SE" smtClean="0"/>
              <a:t>8</a:t>
            </a:fld>
            <a:endParaRPr lang="sv-SE"/>
          </a:p>
        </p:txBody>
      </p:sp>
    </p:spTree>
    <p:extLst>
      <p:ext uri="{BB962C8B-B14F-4D97-AF65-F5344CB8AC3E}">
        <p14:creationId xmlns:p14="http://schemas.microsoft.com/office/powerpoint/2010/main" val="202701154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Rubrikbild">
    <p:spTree>
      <p:nvGrpSpPr>
        <p:cNvPr id="1" name=""/>
        <p:cNvGrpSpPr/>
        <p:nvPr/>
      </p:nvGrpSpPr>
      <p:grpSpPr>
        <a:xfrm>
          <a:off x="0" y="0"/>
          <a:ext cx="0" cy="0"/>
          <a:chOff x="0" y="0"/>
          <a:chExt cx="0" cy="0"/>
        </a:xfrm>
      </p:grpSpPr>
      <p:sp>
        <p:nvSpPr>
          <p:cNvPr id="16" name="Rektangel 15"/>
          <p:cNvSpPr/>
          <p:nvPr userDrawn="1"/>
        </p:nvSpPr>
        <p:spPr>
          <a:xfrm>
            <a:off x="0" y="0"/>
            <a:ext cx="9144000"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9" name="Platshållare för bild 8"/>
          <p:cNvSpPr>
            <a:spLocks noGrp="1"/>
          </p:cNvSpPr>
          <p:nvPr>
            <p:ph type="pic" sz="quarter" idx="13"/>
          </p:nvPr>
        </p:nvSpPr>
        <p:spPr>
          <a:xfrm>
            <a:off x="0" y="4173579"/>
            <a:ext cx="9147600" cy="2684421"/>
          </a:xfrm>
          <a:custGeom>
            <a:avLst/>
            <a:gdLst>
              <a:gd name="connsiteX0" fmla="*/ 0 w 9147600"/>
              <a:gd name="connsiteY0" fmla="*/ 0 h 2708275"/>
              <a:gd name="connsiteX1" fmla="*/ 9147600 w 9147600"/>
              <a:gd name="connsiteY1" fmla="*/ 0 h 2708275"/>
              <a:gd name="connsiteX2" fmla="*/ 9147600 w 9147600"/>
              <a:gd name="connsiteY2" fmla="*/ 2708275 h 2708275"/>
              <a:gd name="connsiteX3" fmla="*/ 0 w 9147600"/>
              <a:gd name="connsiteY3" fmla="*/ 2708275 h 2708275"/>
              <a:gd name="connsiteX4" fmla="*/ 0 w 9147600"/>
              <a:gd name="connsiteY4" fmla="*/ 0 h 2708275"/>
              <a:gd name="connsiteX0" fmla="*/ 15903 w 9147600"/>
              <a:gd name="connsiteY0" fmla="*/ 2313829 h 2708275"/>
              <a:gd name="connsiteX1" fmla="*/ 9147600 w 9147600"/>
              <a:gd name="connsiteY1" fmla="*/ 0 h 2708275"/>
              <a:gd name="connsiteX2" fmla="*/ 9147600 w 9147600"/>
              <a:gd name="connsiteY2" fmla="*/ 2708275 h 2708275"/>
              <a:gd name="connsiteX3" fmla="*/ 0 w 9147600"/>
              <a:gd name="connsiteY3" fmla="*/ 2708275 h 2708275"/>
              <a:gd name="connsiteX4" fmla="*/ 15903 w 9147600"/>
              <a:gd name="connsiteY4" fmla="*/ 2313829 h 2708275"/>
              <a:gd name="connsiteX0" fmla="*/ 0 w 9155551"/>
              <a:gd name="connsiteY0" fmla="*/ 2313829 h 2708275"/>
              <a:gd name="connsiteX1" fmla="*/ 9155551 w 9155551"/>
              <a:gd name="connsiteY1" fmla="*/ 0 h 2708275"/>
              <a:gd name="connsiteX2" fmla="*/ 9155551 w 9155551"/>
              <a:gd name="connsiteY2" fmla="*/ 2708275 h 2708275"/>
              <a:gd name="connsiteX3" fmla="*/ 7951 w 9155551"/>
              <a:gd name="connsiteY3" fmla="*/ 2708275 h 2708275"/>
              <a:gd name="connsiteX4" fmla="*/ 0 w 9155551"/>
              <a:gd name="connsiteY4" fmla="*/ 2313829 h 2708275"/>
              <a:gd name="connsiteX0" fmla="*/ 0 w 9155551"/>
              <a:gd name="connsiteY0" fmla="*/ 2289975 h 2684421"/>
              <a:gd name="connsiteX1" fmla="*/ 9139649 w 9155551"/>
              <a:gd name="connsiteY1" fmla="*/ 0 h 2684421"/>
              <a:gd name="connsiteX2" fmla="*/ 9155551 w 9155551"/>
              <a:gd name="connsiteY2" fmla="*/ 2684421 h 2684421"/>
              <a:gd name="connsiteX3" fmla="*/ 7951 w 9155551"/>
              <a:gd name="connsiteY3" fmla="*/ 2684421 h 2684421"/>
              <a:gd name="connsiteX4" fmla="*/ 0 w 9155551"/>
              <a:gd name="connsiteY4" fmla="*/ 2289975 h 2684421"/>
              <a:gd name="connsiteX0" fmla="*/ 0 w 9155551"/>
              <a:gd name="connsiteY0" fmla="*/ 2289975 h 2684421"/>
              <a:gd name="connsiteX1" fmla="*/ 9139649 w 9155551"/>
              <a:gd name="connsiteY1" fmla="*/ 0 h 2684421"/>
              <a:gd name="connsiteX2" fmla="*/ 9155551 w 9155551"/>
              <a:gd name="connsiteY2" fmla="*/ 2684421 h 2684421"/>
              <a:gd name="connsiteX3" fmla="*/ 7951 w 9155551"/>
              <a:gd name="connsiteY3" fmla="*/ 2684421 h 2684421"/>
              <a:gd name="connsiteX4" fmla="*/ 0 w 9155551"/>
              <a:gd name="connsiteY4" fmla="*/ 2289975 h 2684421"/>
              <a:gd name="connsiteX0" fmla="*/ 1 w 9147600"/>
              <a:gd name="connsiteY0" fmla="*/ 2337683 h 2684421"/>
              <a:gd name="connsiteX1" fmla="*/ 9131698 w 9147600"/>
              <a:gd name="connsiteY1" fmla="*/ 0 h 2684421"/>
              <a:gd name="connsiteX2" fmla="*/ 9147600 w 9147600"/>
              <a:gd name="connsiteY2" fmla="*/ 2684421 h 2684421"/>
              <a:gd name="connsiteX3" fmla="*/ 0 w 9147600"/>
              <a:gd name="connsiteY3" fmla="*/ 2684421 h 2684421"/>
              <a:gd name="connsiteX4" fmla="*/ 1 w 9147600"/>
              <a:gd name="connsiteY4" fmla="*/ 2337683 h 268442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7600" h="2684421">
                <a:moveTo>
                  <a:pt x="1" y="2337683"/>
                </a:moveTo>
                <a:lnTo>
                  <a:pt x="9131698" y="0"/>
                </a:lnTo>
                <a:cubicBezTo>
                  <a:pt x="9136999" y="894807"/>
                  <a:pt x="9142299" y="1789614"/>
                  <a:pt x="9147600" y="2684421"/>
                </a:cubicBezTo>
                <a:lnTo>
                  <a:pt x="0" y="2684421"/>
                </a:lnTo>
                <a:cubicBezTo>
                  <a:pt x="0" y="2568842"/>
                  <a:pt x="1" y="2453262"/>
                  <a:pt x="1" y="2337683"/>
                </a:cubicBezTo>
                <a:close/>
              </a:path>
            </a:pathLst>
          </a:custGeom>
          <a:solidFill>
            <a:srgbClr val="A5ACAF"/>
          </a:solidFill>
        </p:spPr>
        <p:txBody>
          <a:bodyPr anchor="b" anchorCtr="0"/>
          <a:lstStyle>
            <a:lvl1pPr marL="0" indent="0" algn="r">
              <a:buNone/>
              <a:defRPr b="0"/>
            </a:lvl1pPr>
          </a:lstStyle>
          <a:p>
            <a:r>
              <a:rPr lang="sv-SE"/>
              <a:t>Klicka på ikonen för att lägga till en bild</a:t>
            </a:r>
            <a:endParaRPr lang="sv-SE" dirty="0"/>
          </a:p>
        </p:txBody>
      </p:sp>
      <p:sp>
        <p:nvSpPr>
          <p:cNvPr id="2" name="Rubrik 1"/>
          <p:cNvSpPr>
            <a:spLocks noGrp="1"/>
          </p:cNvSpPr>
          <p:nvPr>
            <p:ph type="ctrTitle"/>
          </p:nvPr>
        </p:nvSpPr>
        <p:spPr>
          <a:xfrm>
            <a:off x="784342" y="2059055"/>
            <a:ext cx="7772400" cy="1104900"/>
          </a:xfrm>
        </p:spPr>
        <p:txBody>
          <a:bodyPr/>
          <a:lstStyle>
            <a:lvl1pPr>
              <a:defRPr sz="3400">
                <a:solidFill>
                  <a:srgbClr val="E98300"/>
                </a:solidFill>
              </a:defRPr>
            </a:lvl1pPr>
          </a:lstStyle>
          <a:p>
            <a:r>
              <a:rPr lang="sv-SE"/>
              <a:t>Klicka här för att ändra format</a:t>
            </a:r>
            <a:endParaRPr lang="sv-SE" dirty="0"/>
          </a:p>
        </p:txBody>
      </p:sp>
      <p:sp>
        <p:nvSpPr>
          <p:cNvPr id="3" name="Underrubrik 2"/>
          <p:cNvSpPr>
            <a:spLocks noGrp="1"/>
          </p:cNvSpPr>
          <p:nvPr>
            <p:ph type="subTitle" idx="1"/>
          </p:nvPr>
        </p:nvSpPr>
        <p:spPr>
          <a:xfrm>
            <a:off x="801688" y="4266501"/>
            <a:ext cx="5858518" cy="232375"/>
          </a:xfrm>
        </p:spPr>
        <p:txBody>
          <a:bodyPr/>
          <a:lstStyle>
            <a:lvl1pPr marL="0" indent="0" algn="l">
              <a:spcBef>
                <a:spcPts val="0"/>
              </a:spcBef>
              <a:spcAft>
                <a:spcPts val="0"/>
              </a:spcAft>
              <a:buNone/>
              <a:defRPr sz="14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a:t>Klicka om du vill redigera mall för underrubrikformat</a:t>
            </a:r>
            <a:endParaRPr lang="sv-SE" dirty="0"/>
          </a:p>
        </p:txBody>
      </p:sp>
      <p:sp>
        <p:nvSpPr>
          <p:cNvPr id="4" name="Platshållare för datum 3"/>
          <p:cNvSpPr>
            <a:spLocks noGrp="1"/>
          </p:cNvSpPr>
          <p:nvPr>
            <p:ph type="dt" sz="half" idx="10"/>
          </p:nvPr>
        </p:nvSpPr>
        <p:spPr>
          <a:xfrm>
            <a:off x="817590" y="5380362"/>
            <a:ext cx="1152128" cy="267235"/>
          </a:xfrm>
        </p:spPr>
        <p:txBody>
          <a:bodyPr/>
          <a:lstStyle>
            <a:lvl1pPr>
              <a:defRPr sz="900" b="1">
                <a:solidFill>
                  <a:srgbClr val="FFFFFF"/>
                </a:solidFill>
              </a:defRPr>
            </a:lvl1pPr>
          </a:lstStyle>
          <a:p>
            <a:endParaRPr lang="sv-SE" dirty="0"/>
          </a:p>
        </p:txBody>
      </p:sp>
      <p:sp>
        <p:nvSpPr>
          <p:cNvPr id="14" name="Platshållare för text 13"/>
          <p:cNvSpPr>
            <a:spLocks noGrp="1"/>
          </p:cNvSpPr>
          <p:nvPr>
            <p:ph type="body" sz="quarter" idx="14"/>
          </p:nvPr>
        </p:nvSpPr>
        <p:spPr>
          <a:xfrm>
            <a:off x="801688" y="4475023"/>
            <a:ext cx="5858544" cy="722312"/>
          </a:xfrm>
        </p:spPr>
        <p:txBody>
          <a:bodyPr/>
          <a:lstStyle>
            <a:lvl1pPr marL="0" indent="0">
              <a:spcBef>
                <a:spcPts val="0"/>
              </a:spcBef>
              <a:spcAft>
                <a:spcPts val="0"/>
              </a:spcAft>
              <a:buNone/>
              <a:defRPr sz="1400" b="0">
                <a:solidFill>
                  <a:srgbClr val="FFFFFF"/>
                </a:solidFill>
              </a:defRPr>
            </a:lvl1pPr>
            <a:lvl2pPr marL="285750" indent="0">
              <a:buNone/>
              <a:defRPr sz="1400">
                <a:solidFill>
                  <a:schemeClr val="bg2"/>
                </a:solidFill>
              </a:defRPr>
            </a:lvl2pPr>
            <a:lvl3pPr marL="539750" indent="0">
              <a:buNone/>
              <a:defRPr sz="1400">
                <a:solidFill>
                  <a:schemeClr val="bg2"/>
                </a:solidFill>
              </a:defRPr>
            </a:lvl3pPr>
            <a:lvl4pPr marL="723900" indent="0">
              <a:buNone/>
              <a:defRPr sz="1400">
                <a:solidFill>
                  <a:schemeClr val="bg2"/>
                </a:solidFill>
              </a:defRPr>
            </a:lvl4pPr>
            <a:lvl5pPr marL="927100" indent="0">
              <a:buNone/>
              <a:defRPr sz="1400">
                <a:solidFill>
                  <a:schemeClr val="bg2"/>
                </a:solidFill>
              </a:defRPr>
            </a:lvl5pPr>
          </a:lstStyle>
          <a:p>
            <a:pPr lvl="0"/>
            <a:r>
              <a:rPr lang="sv-SE"/>
              <a:t>Redigera format för bakgrundstext</a:t>
            </a:r>
          </a:p>
        </p:txBody>
      </p:sp>
      <p:pic>
        <p:nvPicPr>
          <p:cNvPr id="5" name="Bildobjekt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11214" y="800439"/>
            <a:ext cx="2592000" cy="544144"/>
          </a:xfrm>
          <a:prstGeom prst="rect">
            <a:avLst/>
          </a:prstGeom>
        </p:spPr>
      </p:pic>
    </p:spTree>
    <p:extLst>
      <p:ext uri="{BB962C8B-B14F-4D97-AF65-F5344CB8AC3E}">
        <p14:creationId xmlns:p14="http://schemas.microsoft.com/office/powerpoint/2010/main" val="6162369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Rubrik, punktlista och bild höger - 1">
    <p:spTree>
      <p:nvGrpSpPr>
        <p:cNvPr id="1" name=""/>
        <p:cNvGrpSpPr/>
        <p:nvPr/>
      </p:nvGrpSpPr>
      <p:grpSpPr>
        <a:xfrm>
          <a:off x="0" y="0"/>
          <a:ext cx="0" cy="0"/>
          <a:chOff x="0" y="0"/>
          <a:chExt cx="0" cy="0"/>
        </a:xfrm>
      </p:grpSpPr>
      <p:sp>
        <p:nvSpPr>
          <p:cNvPr id="2" name="Rubrik 1"/>
          <p:cNvSpPr>
            <a:spLocks noGrp="1"/>
          </p:cNvSpPr>
          <p:nvPr>
            <p:ph type="title"/>
          </p:nvPr>
        </p:nvSpPr>
        <p:spPr>
          <a:xfrm>
            <a:off x="801688" y="687600"/>
            <a:ext cx="6951600" cy="1296144"/>
          </a:xfrm>
        </p:spPr>
        <p:txBody>
          <a:bodyPr/>
          <a:lstStyle/>
          <a:p>
            <a:r>
              <a:rPr lang="sv-SE"/>
              <a:t>Klicka här för att ändra format</a:t>
            </a:r>
            <a:endParaRPr lang="sv-SE" dirty="0"/>
          </a:p>
        </p:txBody>
      </p:sp>
      <p:sp>
        <p:nvSpPr>
          <p:cNvPr id="4" name="Platshållare för datum 3"/>
          <p:cNvSpPr>
            <a:spLocks noGrp="1"/>
          </p:cNvSpPr>
          <p:nvPr>
            <p:ph type="dt" sz="half" idx="10"/>
          </p:nvPr>
        </p:nvSpPr>
        <p:spPr/>
        <p:txBody>
          <a:bodyPr/>
          <a:lstStyle/>
          <a:p>
            <a:endParaRPr lang="sv-SE" dirty="0"/>
          </a:p>
        </p:txBody>
      </p:sp>
      <p:sp>
        <p:nvSpPr>
          <p:cNvPr id="5" name="Platshållare för sidfot 4"/>
          <p:cNvSpPr>
            <a:spLocks noGrp="1"/>
          </p:cNvSpPr>
          <p:nvPr>
            <p:ph type="ftr" sz="quarter" idx="11"/>
          </p:nvPr>
        </p:nvSpPr>
        <p:spPr/>
        <p:txBody>
          <a:bodyPr/>
          <a:lstStyle/>
          <a:p>
            <a:r>
              <a:rPr lang="sv-SE"/>
              <a:t>Sveriges kunskapsmyndighet för vård och omsorg</a:t>
            </a:r>
          </a:p>
        </p:txBody>
      </p:sp>
      <p:sp>
        <p:nvSpPr>
          <p:cNvPr id="6" name="Platshållare för bildnummer 5"/>
          <p:cNvSpPr>
            <a:spLocks noGrp="1"/>
          </p:cNvSpPr>
          <p:nvPr>
            <p:ph type="sldNum" sz="quarter" idx="12"/>
          </p:nvPr>
        </p:nvSpPr>
        <p:spPr/>
        <p:txBody>
          <a:bodyPr/>
          <a:lstStyle/>
          <a:p>
            <a:fld id="{F3A1DABF-CD59-47A1-8187-10F3203EF599}" type="slidenum">
              <a:rPr lang="sv-SE" smtClean="0"/>
              <a:t>‹#›</a:t>
            </a:fld>
            <a:endParaRPr lang="sv-SE"/>
          </a:p>
        </p:txBody>
      </p:sp>
      <p:sp>
        <p:nvSpPr>
          <p:cNvPr id="9" name="Platshållare för bild 8"/>
          <p:cNvSpPr>
            <a:spLocks noGrp="1"/>
          </p:cNvSpPr>
          <p:nvPr>
            <p:ph type="pic" sz="quarter" idx="14"/>
          </p:nvPr>
        </p:nvSpPr>
        <p:spPr>
          <a:xfrm>
            <a:off x="4325509" y="2128871"/>
            <a:ext cx="3299791" cy="3095625"/>
          </a:xfrm>
        </p:spPr>
        <p:txBody>
          <a:bodyPr/>
          <a:lstStyle>
            <a:lvl1pPr marL="0" indent="0">
              <a:buNone/>
              <a:defRPr sz="1400" b="0" baseline="0"/>
            </a:lvl1pPr>
          </a:lstStyle>
          <a:p>
            <a:r>
              <a:rPr lang="sv-SE"/>
              <a:t>Klicka på ikonen för att lägga till en bild</a:t>
            </a:r>
            <a:endParaRPr lang="sv-SE" dirty="0"/>
          </a:p>
        </p:txBody>
      </p:sp>
      <p:sp>
        <p:nvSpPr>
          <p:cNvPr id="12" name="Platshållare för text 11"/>
          <p:cNvSpPr>
            <a:spLocks noGrp="1"/>
          </p:cNvSpPr>
          <p:nvPr>
            <p:ph type="body" sz="quarter" idx="15"/>
          </p:nvPr>
        </p:nvSpPr>
        <p:spPr>
          <a:xfrm>
            <a:off x="4323723" y="5299364"/>
            <a:ext cx="3312220" cy="471487"/>
          </a:xfrm>
        </p:spPr>
        <p:txBody>
          <a:bodyPr/>
          <a:lstStyle>
            <a:lvl1pPr marL="0" indent="0">
              <a:spcBef>
                <a:spcPts val="0"/>
              </a:spcBef>
              <a:spcAft>
                <a:spcPts val="0"/>
              </a:spcAft>
              <a:buNone/>
              <a:defRPr sz="900" b="0" i="1"/>
            </a:lvl1pPr>
            <a:lvl2pPr marL="285750" indent="0">
              <a:buNone/>
              <a:defRPr sz="900"/>
            </a:lvl2pPr>
            <a:lvl3pPr marL="539750" indent="0">
              <a:buNone/>
              <a:defRPr sz="900"/>
            </a:lvl3pPr>
            <a:lvl4pPr marL="723900" indent="0">
              <a:buNone/>
              <a:defRPr sz="900"/>
            </a:lvl4pPr>
            <a:lvl5pPr marL="927100" indent="0">
              <a:buNone/>
              <a:defRPr sz="900"/>
            </a:lvl5pPr>
          </a:lstStyle>
          <a:p>
            <a:pPr lvl="0"/>
            <a:r>
              <a:rPr lang="sv-SE"/>
              <a:t>Redigera format för bakgrundstext</a:t>
            </a:r>
          </a:p>
        </p:txBody>
      </p:sp>
      <p:sp>
        <p:nvSpPr>
          <p:cNvPr id="7" name="Platshållare för text 6"/>
          <p:cNvSpPr>
            <a:spLocks noGrp="1"/>
          </p:cNvSpPr>
          <p:nvPr>
            <p:ph type="body" sz="quarter" idx="16"/>
          </p:nvPr>
        </p:nvSpPr>
        <p:spPr>
          <a:xfrm>
            <a:off x="801688" y="2139950"/>
            <a:ext cx="3338991" cy="3648075"/>
          </a:xfrm>
        </p:spPr>
        <p:txBody>
          <a:bodyPr/>
          <a:lstStyle>
            <a:lvl1pPr>
              <a:spcBef>
                <a:spcPts val="0"/>
              </a:spcBef>
              <a:defRPr sz="2600"/>
            </a:lvl1pPr>
            <a:lvl2pPr>
              <a:defRPr sz="2000"/>
            </a:lvl2pPr>
          </a:lstStyle>
          <a:p>
            <a:pPr lvl="0"/>
            <a:r>
              <a:rPr lang="sv-SE"/>
              <a:t>Redigera format för bakgrundstext</a:t>
            </a:r>
          </a:p>
          <a:p>
            <a:pPr lvl="1"/>
            <a:r>
              <a:rPr lang="sv-SE"/>
              <a:t>Nivå två</a:t>
            </a:r>
          </a:p>
          <a:p>
            <a:pPr lvl="2"/>
            <a:r>
              <a:rPr lang="sv-SE"/>
              <a:t>Nivå tre</a:t>
            </a:r>
          </a:p>
        </p:txBody>
      </p:sp>
    </p:spTree>
    <p:extLst>
      <p:ext uri="{BB962C8B-B14F-4D97-AF65-F5344CB8AC3E}">
        <p14:creationId xmlns:p14="http://schemas.microsoft.com/office/powerpoint/2010/main" val="25876894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Rubrik, punktlista och stor bild höger - 2">
    <p:spTree>
      <p:nvGrpSpPr>
        <p:cNvPr id="1" name=""/>
        <p:cNvGrpSpPr/>
        <p:nvPr/>
      </p:nvGrpSpPr>
      <p:grpSpPr>
        <a:xfrm>
          <a:off x="0" y="0"/>
          <a:ext cx="0" cy="0"/>
          <a:chOff x="0" y="0"/>
          <a:chExt cx="0" cy="0"/>
        </a:xfrm>
      </p:grpSpPr>
      <p:sp>
        <p:nvSpPr>
          <p:cNvPr id="2" name="Rubrik 1"/>
          <p:cNvSpPr>
            <a:spLocks noGrp="1"/>
          </p:cNvSpPr>
          <p:nvPr>
            <p:ph type="title"/>
          </p:nvPr>
        </p:nvSpPr>
        <p:spPr>
          <a:xfrm>
            <a:off x="803844" y="687600"/>
            <a:ext cx="6828537" cy="1296144"/>
          </a:xfrm>
        </p:spPr>
        <p:txBody>
          <a:bodyPr/>
          <a:lstStyle/>
          <a:p>
            <a:r>
              <a:rPr lang="sv-SE"/>
              <a:t>Klicka här för att ändra format</a:t>
            </a:r>
            <a:endParaRPr lang="sv-SE" dirty="0"/>
          </a:p>
        </p:txBody>
      </p:sp>
      <p:sp>
        <p:nvSpPr>
          <p:cNvPr id="4" name="Platshållare för datum 3"/>
          <p:cNvSpPr>
            <a:spLocks noGrp="1"/>
          </p:cNvSpPr>
          <p:nvPr>
            <p:ph type="dt" sz="half" idx="10"/>
          </p:nvPr>
        </p:nvSpPr>
        <p:spPr/>
        <p:txBody>
          <a:bodyPr/>
          <a:lstStyle/>
          <a:p>
            <a:endParaRPr lang="sv-SE" dirty="0"/>
          </a:p>
        </p:txBody>
      </p:sp>
      <p:sp>
        <p:nvSpPr>
          <p:cNvPr id="5" name="Platshållare för sidfot 4"/>
          <p:cNvSpPr>
            <a:spLocks noGrp="1"/>
          </p:cNvSpPr>
          <p:nvPr>
            <p:ph type="ftr" sz="quarter" idx="11"/>
          </p:nvPr>
        </p:nvSpPr>
        <p:spPr/>
        <p:txBody>
          <a:bodyPr/>
          <a:lstStyle/>
          <a:p>
            <a:r>
              <a:rPr lang="sv-SE"/>
              <a:t>Sveriges kunskapsmyndighet för vård och omsorg</a:t>
            </a:r>
          </a:p>
        </p:txBody>
      </p:sp>
      <p:sp>
        <p:nvSpPr>
          <p:cNvPr id="6" name="Platshållare för bildnummer 5"/>
          <p:cNvSpPr>
            <a:spLocks noGrp="1"/>
          </p:cNvSpPr>
          <p:nvPr>
            <p:ph type="sldNum" sz="quarter" idx="12"/>
          </p:nvPr>
        </p:nvSpPr>
        <p:spPr/>
        <p:txBody>
          <a:bodyPr/>
          <a:lstStyle/>
          <a:p>
            <a:fld id="{F3A1DABF-CD59-47A1-8187-10F3203EF599}" type="slidenum">
              <a:rPr lang="sv-SE" smtClean="0"/>
              <a:t>‹#›</a:t>
            </a:fld>
            <a:endParaRPr lang="sv-SE"/>
          </a:p>
        </p:txBody>
      </p:sp>
      <p:sp>
        <p:nvSpPr>
          <p:cNvPr id="8" name="Platshållare för innehåll 7"/>
          <p:cNvSpPr>
            <a:spLocks noGrp="1"/>
          </p:cNvSpPr>
          <p:nvPr>
            <p:ph sz="quarter" idx="13"/>
          </p:nvPr>
        </p:nvSpPr>
        <p:spPr>
          <a:xfrm>
            <a:off x="801688" y="2139350"/>
            <a:ext cx="3410272" cy="3632799"/>
          </a:xfrm>
        </p:spPr>
        <p:txBody>
          <a:bodyPr/>
          <a:lstStyle>
            <a:lvl1pPr>
              <a:spcBef>
                <a:spcPts val="0"/>
              </a:spcBef>
              <a:defRPr sz="2600"/>
            </a:lvl1pPr>
            <a:lvl2pPr>
              <a:defRPr sz="2000"/>
            </a:lvl2pPr>
          </a:lstStyle>
          <a:p>
            <a:pPr lvl="0"/>
            <a:r>
              <a:rPr lang="sv-SE"/>
              <a:t>Redigera format för bakgrundstext</a:t>
            </a:r>
          </a:p>
          <a:p>
            <a:pPr lvl="1"/>
            <a:r>
              <a:rPr lang="sv-SE"/>
              <a:t>Nivå två</a:t>
            </a:r>
          </a:p>
          <a:p>
            <a:pPr lvl="2"/>
            <a:r>
              <a:rPr lang="sv-SE"/>
              <a:t>Nivå tre</a:t>
            </a:r>
          </a:p>
        </p:txBody>
      </p:sp>
      <p:sp>
        <p:nvSpPr>
          <p:cNvPr id="9" name="Platshållare för bild 8"/>
          <p:cNvSpPr>
            <a:spLocks noGrp="1"/>
          </p:cNvSpPr>
          <p:nvPr>
            <p:ph type="pic" sz="quarter" idx="14"/>
          </p:nvPr>
        </p:nvSpPr>
        <p:spPr>
          <a:xfrm>
            <a:off x="4325509" y="2127600"/>
            <a:ext cx="4818491" cy="3439984"/>
          </a:xfrm>
        </p:spPr>
        <p:txBody>
          <a:bodyPr/>
          <a:lstStyle>
            <a:lvl1pPr marL="0" indent="0">
              <a:buNone/>
              <a:defRPr b="0"/>
            </a:lvl1pPr>
          </a:lstStyle>
          <a:p>
            <a:r>
              <a:rPr lang="sv-SE"/>
              <a:t>Klicka på ikonen för att lägga till en bild</a:t>
            </a:r>
          </a:p>
        </p:txBody>
      </p:sp>
      <p:sp>
        <p:nvSpPr>
          <p:cNvPr id="12" name="Platshållare för text 11"/>
          <p:cNvSpPr>
            <a:spLocks noGrp="1"/>
          </p:cNvSpPr>
          <p:nvPr>
            <p:ph type="body" sz="quarter" idx="15"/>
          </p:nvPr>
        </p:nvSpPr>
        <p:spPr>
          <a:xfrm>
            <a:off x="630239" y="5221275"/>
            <a:ext cx="3422236" cy="367200"/>
          </a:xfrm>
        </p:spPr>
        <p:txBody>
          <a:bodyPr anchor="b" anchorCtr="0"/>
          <a:lstStyle>
            <a:lvl1pPr marL="0" indent="0" algn="r">
              <a:spcBef>
                <a:spcPts val="0"/>
              </a:spcBef>
              <a:spcAft>
                <a:spcPts val="0"/>
              </a:spcAft>
              <a:buNone/>
              <a:defRPr sz="900" b="0" i="1"/>
            </a:lvl1pPr>
            <a:lvl2pPr marL="285750" indent="0">
              <a:buNone/>
              <a:defRPr sz="900"/>
            </a:lvl2pPr>
            <a:lvl3pPr marL="539750" indent="0">
              <a:buNone/>
              <a:defRPr sz="900"/>
            </a:lvl3pPr>
            <a:lvl4pPr marL="723900" indent="0">
              <a:buNone/>
              <a:defRPr sz="900"/>
            </a:lvl4pPr>
            <a:lvl5pPr marL="927100" indent="0">
              <a:buNone/>
              <a:defRPr sz="900"/>
            </a:lvl5pPr>
          </a:lstStyle>
          <a:p>
            <a:pPr lvl="0"/>
            <a:r>
              <a:rPr lang="sv-SE"/>
              <a:t>Redigera format för bakgrundstext</a:t>
            </a:r>
          </a:p>
        </p:txBody>
      </p:sp>
    </p:spTree>
    <p:extLst>
      <p:ext uri="{BB962C8B-B14F-4D97-AF65-F5344CB8AC3E}">
        <p14:creationId xmlns:p14="http://schemas.microsoft.com/office/powerpoint/2010/main" val="335446829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Rubrik, text och bild höger - 1">
    <p:spTree>
      <p:nvGrpSpPr>
        <p:cNvPr id="1" name=""/>
        <p:cNvGrpSpPr/>
        <p:nvPr/>
      </p:nvGrpSpPr>
      <p:grpSpPr>
        <a:xfrm>
          <a:off x="0" y="0"/>
          <a:ext cx="0" cy="0"/>
          <a:chOff x="0" y="0"/>
          <a:chExt cx="0" cy="0"/>
        </a:xfrm>
      </p:grpSpPr>
      <p:sp>
        <p:nvSpPr>
          <p:cNvPr id="3" name="Platshållare för datum 2"/>
          <p:cNvSpPr>
            <a:spLocks noGrp="1"/>
          </p:cNvSpPr>
          <p:nvPr>
            <p:ph type="dt" sz="half" idx="10"/>
          </p:nvPr>
        </p:nvSpPr>
        <p:spPr/>
        <p:txBody>
          <a:bodyPr/>
          <a:lstStyle/>
          <a:p>
            <a:endParaRPr lang="sv-SE" dirty="0"/>
          </a:p>
        </p:txBody>
      </p:sp>
      <p:sp>
        <p:nvSpPr>
          <p:cNvPr id="4" name="Platshållare för sidfot 3"/>
          <p:cNvSpPr>
            <a:spLocks noGrp="1"/>
          </p:cNvSpPr>
          <p:nvPr>
            <p:ph type="ftr" sz="quarter" idx="11"/>
          </p:nvPr>
        </p:nvSpPr>
        <p:spPr/>
        <p:txBody>
          <a:bodyPr/>
          <a:lstStyle/>
          <a:p>
            <a:r>
              <a:rPr lang="sv-SE"/>
              <a:t>Sveriges kunskapsmyndighet för vård och omsorg</a:t>
            </a:r>
            <a:endParaRPr lang="sv-SE" dirty="0"/>
          </a:p>
        </p:txBody>
      </p:sp>
      <p:sp>
        <p:nvSpPr>
          <p:cNvPr id="5" name="Platshållare för bildnummer 4"/>
          <p:cNvSpPr>
            <a:spLocks noGrp="1"/>
          </p:cNvSpPr>
          <p:nvPr>
            <p:ph type="sldNum" sz="quarter" idx="12"/>
          </p:nvPr>
        </p:nvSpPr>
        <p:spPr/>
        <p:txBody>
          <a:bodyPr/>
          <a:lstStyle/>
          <a:p>
            <a:fld id="{F3A1DABF-CD59-47A1-8187-10F3203EF599}" type="slidenum">
              <a:rPr lang="sv-SE" smtClean="0"/>
              <a:pPr/>
              <a:t>‹#›</a:t>
            </a:fld>
            <a:endParaRPr lang="sv-SE" dirty="0"/>
          </a:p>
        </p:txBody>
      </p:sp>
      <p:sp>
        <p:nvSpPr>
          <p:cNvPr id="6" name="Rubrik 1"/>
          <p:cNvSpPr>
            <a:spLocks noGrp="1"/>
          </p:cNvSpPr>
          <p:nvPr>
            <p:ph type="title"/>
          </p:nvPr>
        </p:nvSpPr>
        <p:spPr>
          <a:xfrm>
            <a:off x="803844" y="687600"/>
            <a:ext cx="6828537" cy="1296144"/>
          </a:xfrm>
        </p:spPr>
        <p:txBody>
          <a:bodyPr/>
          <a:lstStyle/>
          <a:p>
            <a:r>
              <a:rPr lang="sv-SE"/>
              <a:t>Klicka här för att ändra format</a:t>
            </a:r>
            <a:endParaRPr lang="sv-SE" dirty="0"/>
          </a:p>
        </p:txBody>
      </p:sp>
      <p:sp>
        <p:nvSpPr>
          <p:cNvPr id="7" name="Platshållare för innehåll 7"/>
          <p:cNvSpPr>
            <a:spLocks noGrp="1"/>
          </p:cNvSpPr>
          <p:nvPr>
            <p:ph sz="quarter" idx="13"/>
          </p:nvPr>
        </p:nvSpPr>
        <p:spPr>
          <a:xfrm>
            <a:off x="801688" y="2139350"/>
            <a:ext cx="3410272" cy="3632799"/>
          </a:xfrm>
        </p:spPr>
        <p:txBody>
          <a:bodyPr/>
          <a:lstStyle>
            <a:lvl1pPr marL="0" marR="0" indent="0" algn="l" defTabSz="914400" rtl="0" eaLnBrk="1" fontAlgn="auto" latinLnBrk="0" hangingPunct="1">
              <a:lnSpc>
                <a:spcPct val="100000"/>
              </a:lnSpc>
              <a:spcBef>
                <a:spcPts val="800"/>
              </a:spcBef>
              <a:spcAft>
                <a:spcPts val="800"/>
              </a:spcAft>
              <a:buClrTx/>
              <a:buSzPct val="115000"/>
              <a:buFont typeface="Century Gothic" pitchFamily="34" charset="0"/>
              <a:buNone/>
              <a:tabLst/>
              <a:defRPr sz="2600"/>
            </a:lvl1pPr>
            <a:lvl2pPr>
              <a:defRPr sz="2000"/>
            </a:lvl2pPr>
          </a:lstStyle>
          <a:p>
            <a:pPr marL="0" marR="0" lvl="0" indent="0" algn="l" defTabSz="914400" rtl="0" eaLnBrk="1" fontAlgn="auto" latinLnBrk="0" hangingPunct="1">
              <a:lnSpc>
                <a:spcPct val="100000"/>
              </a:lnSpc>
              <a:spcBef>
                <a:spcPts val="800"/>
              </a:spcBef>
              <a:spcAft>
                <a:spcPts val="800"/>
              </a:spcAft>
              <a:buClrTx/>
              <a:buSzPct val="115000"/>
              <a:buFont typeface="Century Gothic" pitchFamily="34" charset="0"/>
              <a:buNone/>
              <a:tabLst/>
              <a:defRPr/>
            </a:pPr>
            <a:r>
              <a:rPr lang="sv-SE"/>
              <a:t>Redigera format för bakgrundstext</a:t>
            </a:r>
          </a:p>
          <a:p>
            <a:pPr marL="0" marR="0" lvl="1" indent="0" algn="l" defTabSz="914400" rtl="0" eaLnBrk="1" fontAlgn="auto" latinLnBrk="0" hangingPunct="1">
              <a:lnSpc>
                <a:spcPct val="100000"/>
              </a:lnSpc>
              <a:spcBef>
                <a:spcPts val="800"/>
              </a:spcBef>
              <a:spcAft>
                <a:spcPts val="800"/>
              </a:spcAft>
              <a:buClrTx/>
              <a:buSzPct val="115000"/>
              <a:buFont typeface="Century Gothic" pitchFamily="34" charset="0"/>
              <a:buNone/>
              <a:tabLst/>
              <a:defRPr/>
            </a:pPr>
            <a:r>
              <a:rPr lang="sv-SE"/>
              <a:t>Nivå två</a:t>
            </a:r>
          </a:p>
        </p:txBody>
      </p:sp>
      <p:sp>
        <p:nvSpPr>
          <p:cNvPr id="8" name="Platshållare för bild 8"/>
          <p:cNvSpPr>
            <a:spLocks noGrp="1"/>
          </p:cNvSpPr>
          <p:nvPr>
            <p:ph type="pic" sz="quarter" idx="14"/>
          </p:nvPr>
        </p:nvSpPr>
        <p:spPr>
          <a:xfrm>
            <a:off x="4325509" y="2127600"/>
            <a:ext cx="3481397" cy="3439984"/>
          </a:xfrm>
        </p:spPr>
        <p:txBody>
          <a:bodyPr/>
          <a:lstStyle>
            <a:lvl1pPr marL="0" indent="0">
              <a:buNone/>
              <a:defRPr b="0"/>
            </a:lvl1pPr>
          </a:lstStyle>
          <a:p>
            <a:r>
              <a:rPr lang="sv-SE"/>
              <a:t>Klicka på ikonen för att lägga till en bild</a:t>
            </a:r>
          </a:p>
        </p:txBody>
      </p:sp>
      <p:sp>
        <p:nvSpPr>
          <p:cNvPr id="9" name="Platshållare för text 11"/>
          <p:cNvSpPr>
            <a:spLocks noGrp="1"/>
          </p:cNvSpPr>
          <p:nvPr>
            <p:ph type="body" sz="quarter" idx="15"/>
          </p:nvPr>
        </p:nvSpPr>
        <p:spPr>
          <a:xfrm>
            <a:off x="630239" y="5221275"/>
            <a:ext cx="3422236" cy="367200"/>
          </a:xfrm>
        </p:spPr>
        <p:txBody>
          <a:bodyPr anchor="b" anchorCtr="0"/>
          <a:lstStyle>
            <a:lvl1pPr marL="0" indent="0" algn="r">
              <a:spcBef>
                <a:spcPts val="0"/>
              </a:spcBef>
              <a:spcAft>
                <a:spcPts val="0"/>
              </a:spcAft>
              <a:buNone/>
              <a:defRPr sz="900" b="0" i="1"/>
            </a:lvl1pPr>
            <a:lvl2pPr marL="285750" indent="0">
              <a:buNone/>
              <a:defRPr sz="900"/>
            </a:lvl2pPr>
            <a:lvl3pPr marL="539750" indent="0">
              <a:buNone/>
              <a:defRPr sz="900"/>
            </a:lvl3pPr>
            <a:lvl4pPr marL="723900" indent="0">
              <a:buNone/>
              <a:defRPr sz="900"/>
            </a:lvl4pPr>
            <a:lvl5pPr marL="927100" indent="0">
              <a:buNone/>
              <a:defRPr sz="900"/>
            </a:lvl5pPr>
          </a:lstStyle>
          <a:p>
            <a:pPr lvl="0"/>
            <a:r>
              <a:rPr lang="sv-SE"/>
              <a:t>Redigera format för bakgrundstext</a:t>
            </a:r>
          </a:p>
        </p:txBody>
      </p:sp>
    </p:spTree>
    <p:extLst>
      <p:ext uri="{BB962C8B-B14F-4D97-AF65-F5344CB8AC3E}">
        <p14:creationId xmlns:p14="http://schemas.microsoft.com/office/powerpoint/2010/main" val="296804667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Rubrik, text och bild höger - 2">
    <p:spTree>
      <p:nvGrpSpPr>
        <p:cNvPr id="1" name=""/>
        <p:cNvGrpSpPr/>
        <p:nvPr/>
      </p:nvGrpSpPr>
      <p:grpSpPr>
        <a:xfrm>
          <a:off x="0" y="0"/>
          <a:ext cx="0" cy="0"/>
          <a:chOff x="0" y="0"/>
          <a:chExt cx="0" cy="0"/>
        </a:xfrm>
      </p:grpSpPr>
      <p:sp>
        <p:nvSpPr>
          <p:cNvPr id="3" name="Platshållare för datum 2"/>
          <p:cNvSpPr>
            <a:spLocks noGrp="1"/>
          </p:cNvSpPr>
          <p:nvPr>
            <p:ph type="dt" sz="half" idx="10"/>
          </p:nvPr>
        </p:nvSpPr>
        <p:spPr/>
        <p:txBody>
          <a:bodyPr/>
          <a:lstStyle/>
          <a:p>
            <a:endParaRPr lang="sv-SE" dirty="0"/>
          </a:p>
        </p:txBody>
      </p:sp>
      <p:sp>
        <p:nvSpPr>
          <p:cNvPr id="4" name="Platshållare för sidfot 3"/>
          <p:cNvSpPr>
            <a:spLocks noGrp="1"/>
          </p:cNvSpPr>
          <p:nvPr>
            <p:ph type="ftr" sz="quarter" idx="11"/>
          </p:nvPr>
        </p:nvSpPr>
        <p:spPr/>
        <p:txBody>
          <a:bodyPr/>
          <a:lstStyle/>
          <a:p>
            <a:r>
              <a:rPr lang="sv-SE"/>
              <a:t>Sveriges kunskapsmyndighet för vård och omsorg</a:t>
            </a:r>
            <a:endParaRPr lang="sv-SE" dirty="0"/>
          </a:p>
        </p:txBody>
      </p:sp>
      <p:sp>
        <p:nvSpPr>
          <p:cNvPr id="5" name="Platshållare för bildnummer 4"/>
          <p:cNvSpPr>
            <a:spLocks noGrp="1"/>
          </p:cNvSpPr>
          <p:nvPr>
            <p:ph type="sldNum" sz="quarter" idx="12"/>
          </p:nvPr>
        </p:nvSpPr>
        <p:spPr/>
        <p:txBody>
          <a:bodyPr/>
          <a:lstStyle/>
          <a:p>
            <a:fld id="{F3A1DABF-CD59-47A1-8187-10F3203EF599}" type="slidenum">
              <a:rPr lang="sv-SE" smtClean="0"/>
              <a:pPr/>
              <a:t>‹#›</a:t>
            </a:fld>
            <a:endParaRPr lang="sv-SE" dirty="0"/>
          </a:p>
        </p:txBody>
      </p:sp>
      <p:sp>
        <p:nvSpPr>
          <p:cNvPr id="6" name="Rubrik 1"/>
          <p:cNvSpPr>
            <a:spLocks noGrp="1"/>
          </p:cNvSpPr>
          <p:nvPr>
            <p:ph type="title"/>
          </p:nvPr>
        </p:nvSpPr>
        <p:spPr>
          <a:xfrm>
            <a:off x="803844" y="687600"/>
            <a:ext cx="6828537" cy="1296144"/>
          </a:xfrm>
        </p:spPr>
        <p:txBody>
          <a:bodyPr/>
          <a:lstStyle/>
          <a:p>
            <a:r>
              <a:rPr lang="sv-SE"/>
              <a:t>Klicka här för att ändra format</a:t>
            </a:r>
            <a:endParaRPr lang="sv-SE" dirty="0"/>
          </a:p>
        </p:txBody>
      </p:sp>
      <p:sp>
        <p:nvSpPr>
          <p:cNvPr id="7" name="Platshållare för innehåll 7"/>
          <p:cNvSpPr>
            <a:spLocks noGrp="1"/>
          </p:cNvSpPr>
          <p:nvPr>
            <p:ph sz="quarter" idx="13"/>
          </p:nvPr>
        </p:nvSpPr>
        <p:spPr>
          <a:xfrm>
            <a:off x="801688" y="2139350"/>
            <a:ext cx="3410272" cy="3632799"/>
          </a:xfrm>
        </p:spPr>
        <p:txBody>
          <a:bodyPr/>
          <a:lstStyle>
            <a:lvl1pPr marL="0" marR="0" indent="0" algn="l" defTabSz="914400" rtl="0" eaLnBrk="1" fontAlgn="auto" latinLnBrk="0" hangingPunct="1">
              <a:lnSpc>
                <a:spcPct val="100000"/>
              </a:lnSpc>
              <a:spcBef>
                <a:spcPts val="800"/>
              </a:spcBef>
              <a:spcAft>
                <a:spcPts val="800"/>
              </a:spcAft>
              <a:buClrTx/>
              <a:buSzPct val="115000"/>
              <a:buFont typeface="Century Gothic" pitchFamily="34" charset="0"/>
              <a:buNone/>
              <a:tabLst/>
              <a:defRPr sz="2000"/>
            </a:lvl1pPr>
            <a:lvl2pPr>
              <a:defRPr sz="2000"/>
            </a:lvl2pPr>
          </a:lstStyle>
          <a:p>
            <a:pPr marL="0" marR="0" lvl="0" indent="0" algn="l" defTabSz="914400" rtl="0" eaLnBrk="1" fontAlgn="auto" latinLnBrk="0" hangingPunct="1">
              <a:lnSpc>
                <a:spcPct val="100000"/>
              </a:lnSpc>
              <a:spcBef>
                <a:spcPts val="800"/>
              </a:spcBef>
              <a:spcAft>
                <a:spcPts val="800"/>
              </a:spcAft>
              <a:buClrTx/>
              <a:buSzPct val="115000"/>
              <a:buFont typeface="Century Gothic" pitchFamily="34" charset="0"/>
              <a:buNone/>
              <a:tabLst/>
              <a:defRPr/>
            </a:pPr>
            <a:r>
              <a:rPr lang="sv-SE"/>
              <a:t>Redigera format för bakgrundstext</a:t>
            </a:r>
          </a:p>
          <a:p>
            <a:pPr marL="0" marR="0" lvl="1" indent="0" algn="l" defTabSz="914400" rtl="0" eaLnBrk="1" fontAlgn="auto" latinLnBrk="0" hangingPunct="1">
              <a:lnSpc>
                <a:spcPct val="100000"/>
              </a:lnSpc>
              <a:spcBef>
                <a:spcPts val="800"/>
              </a:spcBef>
              <a:spcAft>
                <a:spcPts val="800"/>
              </a:spcAft>
              <a:buClrTx/>
              <a:buSzPct val="115000"/>
              <a:buFont typeface="Century Gothic" pitchFamily="34" charset="0"/>
              <a:buNone/>
              <a:tabLst/>
              <a:defRPr/>
            </a:pPr>
            <a:r>
              <a:rPr lang="sv-SE"/>
              <a:t>Nivå två</a:t>
            </a:r>
          </a:p>
        </p:txBody>
      </p:sp>
      <p:sp>
        <p:nvSpPr>
          <p:cNvPr id="8" name="Platshållare för bild 8"/>
          <p:cNvSpPr>
            <a:spLocks noGrp="1"/>
          </p:cNvSpPr>
          <p:nvPr>
            <p:ph type="pic" sz="quarter" idx="14"/>
          </p:nvPr>
        </p:nvSpPr>
        <p:spPr>
          <a:xfrm>
            <a:off x="4325509" y="2127600"/>
            <a:ext cx="3481397" cy="3439984"/>
          </a:xfrm>
        </p:spPr>
        <p:txBody>
          <a:bodyPr/>
          <a:lstStyle>
            <a:lvl1pPr marL="0" indent="0">
              <a:buNone/>
              <a:defRPr b="0"/>
            </a:lvl1pPr>
          </a:lstStyle>
          <a:p>
            <a:r>
              <a:rPr lang="sv-SE"/>
              <a:t>Klicka på ikonen för att lägga till en bild</a:t>
            </a:r>
          </a:p>
        </p:txBody>
      </p:sp>
      <p:sp>
        <p:nvSpPr>
          <p:cNvPr id="9" name="Platshållare för text 11"/>
          <p:cNvSpPr>
            <a:spLocks noGrp="1"/>
          </p:cNvSpPr>
          <p:nvPr>
            <p:ph type="body" sz="quarter" idx="15"/>
          </p:nvPr>
        </p:nvSpPr>
        <p:spPr>
          <a:xfrm>
            <a:off x="630239" y="5221275"/>
            <a:ext cx="3422236" cy="367200"/>
          </a:xfrm>
        </p:spPr>
        <p:txBody>
          <a:bodyPr anchor="b" anchorCtr="0"/>
          <a:lstStyle>
            <a:lvl1pPr marL="0" indent="0" algn="r">
              <a:spcBef>
                <a:spcPts val="0"/>
              </a:spcBef>
              <a:spcAft>
                <a:spcPts val="0"/>
              </a:spcAft>
              <a:buNone/>
              <a:defRPr sz="900" b="0" i="1"/>
            </a:lvl1pPr>
            <a:lvl2pPr marL="285750" indent="0">
              <a:buNone/>
              <a:defRPr sz="900"/>
            </a:lvl2pPr>
            <a:lvl3pPr marL="539750" indent="0">
              <a:buNone/>
              <a:defRPr sz="900"/>
            </a:lvl3pPr>
            <a:lvl4pPr marL="723900" indent="0">
              <a:buNone/>
              <a:defRPr sz="900"/>
            </a:lvl4pPr>
            <a:lvl5pPr marL="927100" indent="0">
              <a:buNone/>
              <a:defRPr sz="900"/>
            </a:lvl5pPr>
          </a:lstStyle>
          <a:p>
            <a:pPr lvl="0"/>
            <a:r>
              <a:rPr lang="sv-SE"/>
              <a:t>Redigera format för bakgrundstext</a:t>
            </a:r>
          </a:p>
        </p:txBody>
      </p:sp>
    </p:spTree>
    <p:extLst>
      <p:ext uri="{BB962C8B-B14F-4D97-AF65-F5344CB8AC3E}">
        <p14:creationId xmlns:p14="http://schemas.microsoft.com/office/powerpoint/2010/main" val="325388718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Rubrik, text och stor bild höger - 1">
    <p:spTree>
      <p:nvGrpSpPr>
        <p:cNvPr id="1" name=""/>
        <p:cNvGrpSpPr/>
        <p:nvPr/>
      </p:nvGrpSpPr>
      <p:grpSpPr>
        <a:xfrm>
          <a:off x="0" y="0"/>
          <a:ext cx="0" cy="0"/>
          <a:chOff x="0" y="0"/>
          <a:chExt cx="0" cy="0"/>
        </a:xfrm>
      </p:grpSpPr>
      <p:sp>
        <p:nvSpPr>
          <p:cNvPr id="2" name="Rubrik 1"/>
          <p:cNvSpPr>
            <a:spLocks noGrp="1"/>
          </p:cNvSpPr>
          <p:nvPr>
            <p:ph type="title"/>
          </p:nvPr>
        </p:nvSpPr>
        <p:spPr>
          <a:xfrm>
            <a:off x="803844" y="687600"/>
            <a:ext cx="6828537" cy="1296144"/>
          </a:xfrm>
        </p:spPr>
        <p:txBody>
          <a:bodyPr/>
          <a:lstStyle/>
          <a:p>
            <a:r>
              <a:rPr lang="sv-SE"/>
              <a:t>Klicka här för att ändra format</a:t>
            </a:r>
            <a:endParaRPr lang="sv-SE" dirty="0"/>
          </a:p>
        </p:txBody>
      </p:sp>
      <p:sp>
        <p:nvSpPr>
          <p:cNvPr id="4" name="Platshållare för datum 3"/>
          <p:cNvSpPr>
            <a:spLocks noGrp="1"/>
          </p:cNvSpPr>
          <p:nvPr>
            <p:ph type="dt" sz="half" idx="10"/>
          </p:nvPr>
        </p:nvSpPr>
        <p:spPr/>
        <p:txBody>
          <a:bodyPr/>
          <a:lstStyle/>
          <a:p>
            <a:endParaRPr lang="sv-SE" dirty="0"/>
          </a:p>
        </p:txBody>
      </p:sp>
      <p:sp>
        <p:nvSpPr>
          <p:cNvPr id="5" name="Platshållare för sidfot 4"/>
          <p:cNvSpPr>
            <a:spLocks noGrp="1"/>
          </p:cNvSpPr>
          <p:nvPr>
            <p:ph type="ftr" sz="quarter" idx="11"/>
          </p:nvPr>
        </p:nvSpPr>
        <p:spPr/>
        <p:txBody>
          <a:bodyPr/>
          <a:lstStyle/>
          <a:p>
            <a:r>
              <a:rPr lang="sv-SE"/>
              <a:t>Sveriges kunskapsmyndighet för vård och omsorg</a:t>
            </a:r>
          </a:p>
        </p:txBody>
      </p:sp>
      <p:sp>
        <p:nvSpPr>
          <p:cNvPr id="6" name="Platshållare för bildnummer 5"/>
          <p:cNvSpPr>
            <a:spLocks noGrp="1"/>
          </p:cNvSpPr>
          <p:nvPr>
            <p:ph type="sldNum" sz="quarter" idx="12"/>
          </p:nvPr>
        </p:nvSpPr>
        <p:spPr/>
        <p:txBody>
          <a:bodyPr/>
          <a:lstStyle/>
          <a:p>
            <a:fld id="{F3A1DABF-CD59-47A1-8187-10F3203EF599}" type="slidenum">
              <a:rPr lang="sv-SE" smtClean="0"/>
              <a:t>‹#›</a:t>
            </a:fld>
            <a:endParaRPr lang="sv-SE"/>
          </a:p>
        </p:txBody>
      </p:sp>
      <p:sp>
        <p:nvSpPr>
          <p:cNvPr id="9" name="Platshållare för bild 8"/>
          <p:cNvSpPr>
            <a:spLocks noGrp="1"/>
          </p:cNvSpPr>
          <p:nvPr>
            <p:ph type="pic" sz="quarter" idx="14"/>
          </p:nvPr>
        </p:nvSpPr>
        <p:spPr>
          <a:xfrm>
            <a:off x="4325509" y="2127600"/>
            <a:ext cx="4818491" cy="3439984"/>
          </a:xfrm>
        </p:spPr>
        <p:txBody>
          <a:bodyPr/>
          <a:lstStyle>
            <a:lvl1pPr marL="0" indent="0">
              <a:buNone/>
              <a:defRPr b="0"/>
            </a:lvl1pPr>
          </a:lstStyle>
          <a:p>
            <a:r>
              <a:rPr lang="sv-SE"/>
              <a:t>Klicka på ikonen för att lägga till en bild</a:t>
            </a:r>
          </a:p>
        </p:txBody>
      </p:sp>
      <p:sp>
        <p:nvSpPr>
          <p:cNvPr id="12" name="Platshållare för text 11"/>
          <p:cNvSpPr>
            <a:spLocks noGrp="1"/>
          </p:cNvSpPr>
          <p:nvPr>
            <p:ph type="body" sz="quarter" idx="15"/>
          </p:nvPr>
        </p:nvSpPr>
        <p:spPr>
          <a:xfrm>
            <a:off x="630239" y="5221275"/>
            <a:ext cx="3422236" cy="367200"/>
          </a:xfrm>
        </p:spPr>
        <p:txBody>
          <a:bodyPr anchor="b" anchorCtr="0"/>
          <a:lstStyle>
            <a:lvl1pPr marL="0" indent="0" algn="r">
              <a:spcBef>
                <a:spcPts val="0"/>
              </a:spcBef>
              <a:spcAft>
                <a:spcPts val="0"/>
              </a:spcAft>
              <a:buNone/>
              <a:defRPr sz="900" b="0" i="1"/>
            </a:lvl1pPr>
            <a:lvl2pPr marL="285750" indent="0">
              <a:buNone/>
              <a:defRPr sz="900"/>
            </a:lvl2pPr>
            <a:lvl3pPr marL="539750" indent="0">
              <a:buNone/>
              <a:defRPr sz="900"/>
            </a:lvl3pPr>
            <a:lvl4pPr marL="723900" indent="0">
              <a:buNone/>
              <a:defRPr sz="900"/>
            </a:lvl4pPr>
            <a:lvl5pPr marL="927100" indent="0">
              <a:buNone/>
              <a:defRPr sz="900"/>
            </a:lvl5pPr>
          </a:lstStyle>
          <a:p>
            <a:pPr lvl="0"/>
            <a:r>
              <a:rPr lang="sv-SE"/>
              <a:t>Redigera format för bakgrundstext</a:t>
            </a:r>
          </a:p>
        </p:txBody>
      </p:sp>
      <p:sp>
        <p:nvSpPr>
          <p:cNvPr id="7" name="Platshållare för text 6"/>
          <p:cNvSpPr>
            <a:spLocks noGrp="1"/>
          </p:cNvSpPr>
          <p:nvPr>
            <p:ph type="body" sz="quarter" idx="16"/>
          </p:nvPr>
        </p:nvSpPr>
        <p:spPr>
          <a:xfrm>
            <a:off x="801688" y="2130425"/>
            <a:ext cx="3252727" cy="3054050"/>
          </a:xfrm>
        </p:spPr>
        <p:txBody>
          <a:bodyPr/>
          <a:lstStyle>
            <a:lvl1pPr marL="0" indent="0">
              <a:buNone/>
              <a:defRPr sz="2600" b="1"/>
            </a:lvl1pPr>
            <a:lvl2pPr marL="285750" indent="0">
              <a:buNone/>
              <a:defRPr/>
            </a:lvl2pPr>
            <a:lvl3pPr marL="539750" indent="0">
              <a:buNone/>
              <a:defRPr/>
            </a:lvl3pPr>
            <a:lvl4pPr marL="723900" indent="0">
              <a:buNone/>
              <a:defRPr/>
            </a:lvl4pPr>
            <a:lvl5pPr marL="927100" indent="0">
              <a:buNone/>
              <a:defRPr/>
            </a:lvl5pPr>
          </a:lstStyle>
          <a:p>
            <a:pPr lvl="0"/>
            <a:r>
              <a:rPr lang="sv-SE"/>
              <a:t>Redigera format för bakgrundstext</a:t>
            </a:r>
          </a:p>
        </p:txBody>
      </p:sp>
    </p:spTree>
    <p:extLst>
      <p:ext uri="{BB962C8B-B14F-4D97-AF65-F5344CB8AC3E}">
        <p14:creationId xmlns:p14="http://schemas.microsoft.com/office/powerpoint/2010/main" val="271981673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Rubrik, text och stor bild höger - 2">
    <p:spTree>
      <p:nvGrpSpPr>
        <p:cNvPr id="1" name=""/>
        <p:cNvGrpSpPr/>
        <p:nvPr/>
      </p:nvGrpSpPr>
      <p:grpSpPr>
        <a:xfrm>
          <a:off x="0" y="0"/>
          <a:ext cx="0" cy="0"/>
          <a:chOff x="0" y="0"/>
          <a:chExt cx="0" cy="0"/>
        </a:xfrm>
      </p:grpSpPr>
      <p:sp>
        <p:nvSpPr>
          <p:cNvPr id="2" name="Rubrik 1"/>
          <p:cNvSpPr>
            <a:spLocks noGrp="1"/>
          </p:cNvSpPr>
          <p:nvPr>
            <p:ph type="title"/>
          </p:nvPr>
        </p:nvSpPr>
        <p:spPr>
          <a:xfrm>
            <a:off x="803844" y="687600"/>
            <a:ext cx="6828537" cy="1296144"/>
          </a:xfrm>
        </p:spPr>
        <p:txBody>
          <a:bodyPr/>
          <a:lstStyle/>
          <a:p>
            <a:r>
              <a:rPr lang="sv-SE"/>
              <a:t>Klicka här för att ändra format</a:t>
            </a:r>
            <a:endParaRPr lang="sv-SE" dirty="0"/>
          </a:p>
        </p:txBody>
      </p:sp>
      <p:sp>
        <p:nvSpPr>
          <p:cNvPr id="4" name="Platshållare för datum 3"/>
          <p:cNvSpPr>
            <a:spLocks noGrp="1"/>
          </p:cNvSpPr>
          <p:nvPr>
            <p:ph type="dt" sz="half" idx="10"/>
          </p:nvPr>
        </p:nvSpPr>
        <p:spPr/>
        <p:txBody>
          <a:bodyPr/>
          <a:lstStyle/>
          <a:p>
            <a:endParaRPr lang="sv-SE" dirty="0"/>
          </a:p>
        </p:txBody>
      </p:sp>
      <p:sp>
        <p:nvSpPr>
          <p:cNvPr id="5" name="Platshållare för sidfot 4"/>
          <p:cNvSpPr>
            <a:spLocks noGrp="1"/>
          </p:cNvSpPr>
          <p:nvPr>
            <p:ph type="ftr" sz="quarter" idx="11"/>
          </p:nvPr>
        </p:nvSpPr>
        <p:spPr/>
        <p:txBody>
          <a:bodyPr/>
          <a:lstStyle/>
          <a:p>
            <a:r>
              <a:rPr lang="sv-SE"/>
              <a:t>Sveriges kunskapsmyndighet för vård och omsorg</a:t>
            </a:r>
          </a:p>
        </p:txBody>
      </p:sp>
      <p:sp>
        <p:nvSpPr>
          <p:cNvPr id="6" name="Platshållare för bildnummer 5"/>
          <p:cNvSpPr>
            <a:spLocks noGrp="1"/>
          </p:cNvSpPr>
          <p:nvPr>
            <p:ph type="sldNum" sz="quarter" idx="12"/>
          </p:nvPr>
        </p:nvSpPr>
        <p:spPr/>
        <p:txBody>
          <a:bodyPr/>
          <a:lstStyle/>
          <a:p>
            <a:fld id="{F3A1DABF-CD59-47A1-8187-10F3203EF599}" type="slidenum">
              <a:rPr lang="sv-SE" smtClean="0"/>
              <a:t>‹#›</a:t>
            </a:fld>
            <a:endParaRPr lang="sv-SE"/>
          </a:p>
        </p:txBody>
      </p:sp>
      <p:sp>
        <p:nvSpPr>
          <p:cNvPr id="9" name="Platshållare för bild 8"/>
          <p:cNvSpPr>
            <a:spLocks noGrp="1"/>
          </p:cNvSpPr>
          <p:nvPr>
            <p:ph type="pic" sz="quarter" idx="14"/>
          </p:nvPr>
        </p:nvSpPr>
        <p:spPr>
          <a:xfrm>
            <a:off x="4325509" y="2127600"/>
            <a:ext cx="4818491" cy="3439984"/>
          </a:xfrm>
        </p:spPr>
        <p:txBody>
          <a:bodyPr/>
          <a:lstStyle>
            <a:lvl1pPr marL="0" indent="0">
              <a:buNone/>
              <a:defRPr b="0"/>
            </a:lvl1pPr>
          </a:lstStyle>
          <a:p>
            <a:r>
              <a:rPr lang="sv-SE"/>
              <a:t>Klicka på ikonen för att lägga till en bild</a:t>
            </a:r>
          </a:p>
        </p:txBody>
      </p:sp>
      <p:sp>
        <p:nvSpPr>
          <p:cNvPr id="12" name="Platshållare för text 11"/>
          <p:cNvSpPr>
            <a:spLocks noGrp="1"/>
          </p:cNvSpPr>
          <p:nvPr>
            <p:ph type="body" sz="quarter" idx="15"/>
          </p:nvPr>
        </p:nvSpPr>
        <p:spPr>
          <a:xfrm>
            <a:off x="630239" y="5221275"/>
            <a:ext cx="3422236" cy="367200"/>
          </a:xfrm>
        </p:spPr>
        <p:txBody>
          <a:bodyPr anchor="b" anchorCtr="0"/>
          <a:lstStyle>
            <a:lvl1pPr marL="0" indent="0" algn="r">
              <a:spcBef>
                <a:spcPts val="0"/>
              </a:spcBef>
              <a:spcAft>
                <a:spcPts val="0"/>
              </a:spcAft>
              <a:buNone/>
              <a:defRPr sz="900" b="0" i="1"/>
            </a:lvl1pPr>
            <a:lvl2pPr marL="285750" indent="0">
              <a:buNone/>
              <a:defRPr sz="900"/>
            </a:lvl2pPr>
            <a:lvl3pPr marL="539750" indent="0">
              <a:buNone/>
              <a:defRPr sz="900"/>
            </a:lvl3pPr>
            <a:lvl4pPr marL="723900" indent="0">
              <a:buNone/>
              <a:defRPr sz="900"/>
            </a:lvl4pPr>
            <a:lvl5pPr marL="927100" indent="0">
              <a:buNone/>
              <a:defRPr sz="900"/>
            </a:lvl5pPr>
          </a:lstStyle>
          <a:p>
            <a:pPr lvl="0"/>
            <a:r>
              <a:rPr lang="sv-SE"/>
              <a:t>Redigera format för bakgrundstext</a:t>
            </a:r>
          </a:p>
        </p:txBody>
      </p:sp>
      <p:sp>
        <p:nvSpPr>
          <p:cNvPr id="10" name="Platshållare för innehåll 7"/>
          <p:cNvSpPr>
            <a:spLocks noGrp="1"/>
          </p:cNvSpPr>
          <p:nvPr>
            <p:ph sz="quarter" idx="13"/>
          </p:nvPr>
        </p:nvSpPr>
        <p:spPr>
          <a:xfrm>
            <a:off x="801688" y="2139350"/>
            <a:ext cx="3410272" cy="3632799"/>
          </a:xfrm>
        </p:spPr>
        <p:txBody>
          <a:bodyPr/>
          <a:lstStyle>
            <a:lvl1pPr marL="0" marR="0" indent="0" algn="l" defTabSz="914400" rtl="0" eaLnBrk="1" fontAlgn="auto" latinLnBrk="0" hangingPunct="1">
              <a:lnSpc>
                <a:spcPct val="100000"/>
              </a:lnSpc>
              <a:spcBef>
                <a:spcPts val="800"/>
              </a:spcBef>
              <a:spcAft>
                <a:spcPts val="800"/>
              </a:spcAft>
              <a:buClrTx/>
              <a:buSzPct val="115000"/>
              <a:buFont typeface="Century Gothic" pitchFamily="34" charset="0"/>
              <a:buNone/>
              <a:tabLst/>
              <a:defRPr sz="2000"/>
            </a:lvl1pPr>
            <a:lvl2pPr>
              <a:defRPr sz="2000"/>
            </a:lvl2pPr>
          </a:lstStyle>
          <a:p>
            <a:pPr marL="0" marR="0" lvl="0" indent="0" algn="l" defTabSz="914400" rtl="0" eaLnBrk="1" fontAlgn="auto" latinLnBrk="0" hangingPunct="1">
              <a:lnSpc>
                <a:spcPct val="100000"/>
              </a:lnSpc>
              <a:spcBef>
                <a:spcPts val="800"/>
              </a:spcBef>
              <a:spcAft>
                <a:spcPts val="800"/>
              </a:spcAft>
              <a:buClrTx/>
              <a:buSzPct val="115000"/>
              <a:buFont typeface="Century Gothic" pitchFamily="34" charset="0"/>
              <a:buNone/>
              <a:tabLst/>
              <a:defRPr/>
            </a:pPr>
            <a:r>
              <a:rPr lang="sv-SE"/>
              <a:t>Redigera format för bakgrundstext</a:t>
            </a:r>
          </a:p>
          <a:p>
            <a:pPr marL="0" marR="0" lvl="1" indent="0" algn="l" defTabSz="914400" rtl="0" eaLnBrk="1" fontAlgn="auto" latinLnBrk="0" hangingPunct="1">
              <a:lnSpc>
                <a:spcPct val="100000"/>
              </a:lnSpc>
              <a:spcBef>
                <a:spcPts val="800"/>
              </a:spcBef>
              <a:spcAft>
                <a:spcPts val="800"/>
              </a:spcAft>
              <a:buClrTx/>
              <a:buSzPct val="115000"/>
              <a:buFont typeface="Century Gothic" pitchFamily="34" charset="0"/>
              <a:buNone/>
              <a:tabLst/>
              <a:defRPr/>
            </a:pPr>
            <a:r>
              <a:rPr lang="sv-SE"/>
              <a:t>Nivå två</a:t>
            </a:r>
          </a:p>
        </p:txBody>
      </p:sp>
    </p:spTree>
    <p:extLst>
      <p:ext uri="{BB962C8B-B14F-4D97-AF65-F5344CB8AC3E}">
        <p14:creationId xmlns:p14="http://schemas.microsoft.com/office/powerpoint/2010/main" val="258760849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Rubrik, punktlista och bild vänster">
    <p:spTree>
      <p:nvGrpSpPr>
        <p:cNvPr id="1" name=""/>
        <p:cNvGrpSpPr/>
        <p:nvPr/>
      </p:nvGrpSpPr>
      <p:grpSpPr>
        <a:xfrm>
          <a:off x="0" y="0"/>
          <a:ext cx="0" cy="0"/>
          <a:chOff x="0" y="0"/>
          <a:chExt cx="0" cy="0"/>
        </a:xfrm>
      </p:grpSpPr>
      <p:sp>
        <p:nvSpPr>
          <p:cNvPr id="2" name="Rubrik 1"/>
          <p:cNvSpPr>
            <a:spLocks noGrp="1"/>
          </p:cNvSpPr>
          <p:nvPr>
            <p:ph type="title"/>
          </p:nvPr>
        </p:nvSpPr>
        <p:spPr>
          <a:xfrm>
            <a:off x="803844" y="687600"/>
            <a:ext cx="6957444" cy="1296144"/>
          </a:xfrm>
        </p:spPr>
        <p:txBody>
          <a:bodyPr/>
          <a:lstStyle/>
          <a:p>
            <a:r>
              <a:rPr lang="sv-SE"/>
              <a:t>Klicka här för att ändra format</a:t>
            </a:r>
            <a:endParaRPr lang="sv-SE" dirty="0"/>
          </a:p>
        </p:txBody>
      </p:sp>
      <p:sp>
        <p:nvSpPr>
          <p:cNvPr id="4" name="Platshållare för datum 3"/>
          <p:cNvSpPr>
            <a:spLocks noGrp="1"/>
          </p:cNvSpPr>
          <p:nvPr>
            <p:ph type="dt" sz="half" idx="10"/>
          </p:nvPr>
        </p:nvSpPr>
        <p:spPr/>
        <p:txBody>
          <a:bodyPr/>
          <a:lstStyle/>
          <a:p>
            <a:endParaRPr lang="sv-SE" dirty="0"/>
          </a:p>
        </p:txBody>
      </p:sp>
      <p:sp>
        <p:nvSpPr>
          <p:cNvPr id="5" name="Platshållare för sidfot 4"/>
          <p:cNvSpPr>
            <a:spLocks noGrp="1"/>
          </p:cNvSpPr>
          <p:nvPr>
            <p:ph type="ftr" sz="quarter" idx="11"/>
          </p:nvPr>
        </p:nvSpPr>
        <p:spPr/>
        <p:txBody>
          <a:bodyPr/>
          <a:lstStyle/>
          <a:p>
            <a:r>
              <a:rPr lang="sv-SE"/>
              <a:t>Sveriges kunskapsmyndighet för vård och omsorg</a:t>
            </a:r>
          </a:p>
        </p:txBody>
      </p:sp>
      <p:sp>
        <p:nvSpPr>
          <p:cNvPr id="6" name="Platshållare för bildnummer 5"/>
          <p:cNvSpPr>
            <a:spLocks noGrp="1"/>
          </p:cNvSpPr>
          <p:nvPr>
            <p:ph type="sldNum" sz="quarter" idx="12"/>
          </p:nvPr>
        </p:nvSpPr>
        <p:spPr/>
        <p:txBody>
          <a:bodyPr/>
          <a:lstStyle/>
          <a:p>
            <a:fld id="{F3A1DABF-CD59-47A1-8187-10F3203EF599}" type="slidenum">
              <a:rPr lang="sv-SE" smtClean="0"/>
              <a:t>‹#›</a:t>
            </a:fld>
            <a:endParaRPr lang="sv-SE"/>
          </a:p>
        </p:txBody>
      </p:sp>
      <p:sp>
        <p:nvSpPr>
          <p:cNvPr id="9" name="Platshållare för bild 8"/>
          <p:cNvSpPr>
            <a:spLocks noGrp="1"/>
          </p:cNvSpPr>
          <p:nvPr>
            <p:ph type="pic" sz="quarter" idx="14"/>
          </p:nvPr>
        </p:nvSpPr>
        <p:spPr>
          <a:xfrm>
            <a:off x="801688" y="2127600"/>
            <a:ext cx="3299791" cy="3441117"/>
          </a:xfrm>
        </p:spPr>
        <p:txBody>
          <a:bodyPr/>
          <a:lstStyle>
            <a:lvl1pPr marL="0" indent="0">
              <a:buNone/>
              <a:defRPr sz="1400" b="0"/>
            </a:lvl1pPr>
          </a:lstStyle>
          <a:p>
            <a:r>
              <a:rPr lang="sv-SE"/>
              <a:t>Klicka på ikonen för att lägga till en bild</a:t>
            </a:r>
            <a:endParaRPr lang="sv-SE" dirty="0"/>
          </a:p>
        </p:txBody>
      </p:sp>
      <p:sp>
        <p:nvSpPr>
          <p:cNvPr id="15" name="Platshållare för text 11"/>
          <p:cNvSpPr>
            <a:spLocks noGrp="1"/>
          </p:cNvSpPr>
          <p:nvPr>
            <p:ph type="body" sz="quarter" idx="15"/>
          </p:nvPr>
        </p:nvSpPr>
        <p:spPr>
          <a:xfrm>
            <a:off x="4287327" y="5221275"/>
            <a:ext cx="3493699" cy="367200"/>
          </a:xfrm>
        </p:spPr>
        <p:txBody>
          <a:bodyPr anchor="b" anchorCtr="0"/>
          <a:lstStyle>
            <a:lvl1pPr marL="0" indent="0" algn="l">
              <a:spcBef>
                <a:spcPts val="0"/>
              </a:spcBef>
              <a:spcAft>
                <a:spcPts val="0"/>
              </a:spcAft>
              <a:buNone/>
              <a:defRPr sz="900" b="0" i="1"/>
            </a:lvl1pPr>
            <a:lvl2pPr marL="285750" indent="0">
              <a:buNone/>
              <a:defRPr sz="900"/>
            </a:lvl2pPr>
            <a:lvl3pPr marL="539750" indent="0">
              <a:buNone/>
              <a:defRPr sz="900"/>
            </a:lvl3pPr>
            <a:lvl4pPr marL="723900" indent="0">
              <a:buNone/>
              <a:defRPr sz="900"/>
            </a:lvl4pPr>
            <a:lvl5pPr marL="927100" indent="0">
              <a:buNone/>
              <a:defRPr sz="900"/>
            </a:lvl5pPr>
          </a:lstStyle>
          <a:p>
            <a:pPr lvl="0"/>
            <a:r>
              <a:rPr lang="sv-SE"/>
              <a:t>Redigera format för bakgrundstext</a:t>
            </a:r>
          </a:p>
        </p:txBody>
      </p:sp>
      <p:sp>
        <p:nvSpPr>
          <p:cNvPr id="10" name="Platshållare för text 6"/>
          <p:cNvSpPr>
            <a:spLocks noGrp="1"/>
          </p:cNvSpPr>
          <p:nvPr>
            <p:ph type="body" sz="quarter" idx="16"/>
          </p:nvPr>
        </p:nvSpPr>
        <p:spPr>
          <a:xfrm>
            <a:off x="4286592" y="2139950"/>
            <a:ext cx="3338991" cy="3648075"/>
          </a:xfrm>
        </p:spPr>
        <p:txBody>
          <a:bodyPr/>
          <a:lstStyle>
            <a:lvl1pPr>
              <a:spcBef>
                <a:spcPts val="0"/>
              </a:spcBef>
              <a:defRPr sz="2600"/>
            </a:lvl1pPr>
            <a:lvl2pPr>
              <a:defRPr sz="2000"/>
            </a:lvl2pPr>
          </a:lstStyle>
          <a:p>
            <a:pPr lvl="0"/>
            <a:r>
              <a:rPr lang="sv-SE"/>
              <a:t>Redigera format för bakgrundstext</a:t>
            </a:r>
          </a:p>
          <a:p>
            <a:pPr lvl="1"/>
            <a:r>
              <a:rPr lang="sv-SE"/>
              <a:t>Nivå två</a:t>
            </a:r>
          </a:p>
          <a:p>
            <a:pPr lvl="2"/>
            <a:r>
              <a:rPr lang="sv-SE"/>
              <a:t>Nivå tre</a:t>
            </a:r>
          </a:p>
        </p:txBody>
      </p:sp>
    </p:spTree>
    <p:extLst>
      <p:ext uri="{BB962C8B-B14F-4D97-AF65-F5344CB8AC3E}">
        <p14:creationId xmlns:p14="http://schemas.microsoft.com/office/powerpoint/2010/main" val="49016325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Rubrik, punktlista och stor bild vänster">
    <p:spTree>
      <p:nvGrpSpPr>
        <p:cNvPr id="1" name=""/>
        <p:cNvGrpSpPr/>
        <p:nvPr/>
      </p:nvGrpSpPr>
      <p:grpSpPr>
        <a:xfrm>
          <a:off x="0" y="0"/>
          <a:ext cx="0" cy="0"/>
          <a:chOff x="0" y="0"/>
          <a:chExt cx="0" cy="0"/>
        </a:xfrm>
      </p:grpSpPr>
      <p:sp>
        <p:nvSpPr>
          <p:cNvPr id="2" name="Rubrik 1"/>
          <p:cNvSpPr>
            <a:spLocks noGrp="1"/>
          </p:cNvSpPr>
          <p:nvPr>
            <p:ph type="title"/>
          </p:nvPr>
        </p:nvSpPr>
        <p:spPr>
          <a:xfrm>
            <a:off x="803844" y="687600"/>
            <a:ext cx="6977182" cy="1296144"/>
          </a:xfrm>
        </p:spPr>
        <p:txBody>
          <a:bodyPr/>
          <a:lstStyle/>
          <a:p>
            <a:r>
              <a:rPr lang="sv-SE"/>
              <a:t>Klicka här för att ändra format</a:t>
            </a:r>
          </a:p>
        </p:txBody>
      </p:sp>
      <p:sp>
        <p:nvSpPr>
          <p:cNvPr id="4" name="Platshållare för datum 3"/>
          <p:cNvSpPr>
            <a:spLocks noGrp="1"/>
          </p:cNvSpPr>
          <p:nvPr>
            <p:ph type="dt" sz="half" idx="10"/>
          </p:nvPr>
        </p:nvSpPr>
        <p:spPr/>
        <p:txBody>
          <a:bodyPr/>
          <a:lstStyle/>
          <a:p>
            <a:endParaRPr lang="sv-SE" dirty="0"/>
          </a:p>
        </p:txBody>
      </p:sp>
      <p:sp>
        <p:nvSpPr>
          <p:cNvPr id="5" name="Platshållare för sidfot 4"/>
          <p:cNvSpPr>
            <a:spLocks noGrp="1"/>
          </p:cNvSpPr>
          <p:nvPr>
            <p:ph type="ftr" sz="quarter" idx="11"/>
          </p:nvPr>
        </p:nvSpPr>
        <p:spPr/>
        <p:txBody>
          <a:bodyPr/>
          <a:lstStyle/>
          <a:p>
            <a:r>
              <a:rPr lang="sv-SE"/>
              <a:t>Sveriges kunskapsmyndighet för vård och omsorg</a:t>
            </a:r>
          </a:p>
        </p:txBody>
      </p:sp>
      <p:sp>
        <p:nvSpPr>
          <p:cNvPr id="6" name="Platshållare för bildnummer 5"/>
          <p:cNvSpPr>
            <a:spLocks noGrp="1"/>
          </p:cNvSpPr>
          <p:nvPr>
            <p:ph type="sldNum" sz="quarter" idx="12"/>
          </p:nvPr>
        </p:nvSpPr>
        <p:spPr/>
        <p:txBody>
          <a:bodyPr/>
          <a:lstStyle/>
          <a:p>
            <a:fld id="{F3A1DABF-CD59-47A1-8187-10F3203EF599}" type="slidenum">
              <a:rPr lang="sv-SE" smtClean="0"/>
              <a:t>‹#›</a:t>
            </a:fld>
            <a:endParaRPr lang="sv-SE"/>
          </a:p>
        </p:txBody>
      </p:sp>
      <p:sp>
        <p:nvSpPr>
          <p:cNvPr id="9" name="Platshållare för bild 8"/>
          <p:cNvSpPr>
            <a:spLocks noGrp="1"/>
          </p:cNvSpPr>
          <p:nvPr>
            <p:ph type="pic" sz="quarter" idx="14"/>
          </p:nvPr>
        </p:nvSpPr>
        <p:spPr>
          <a:xfrm>
            <a:off x="0" y="2127600"/>
            <a:ext cx="4094205" cy="3439984"/>
          </a:xfrm>
        </p:spPr>
        <p:txBody>
          <a:bodyPr/>
          <a:lstStyle>
            <a:lvl1pPr marL="0" indent="0">
              <a:buNone/>
              <a:defRPr b="0"/>
            </a:lvl1pPr>
          </a:lstStyle>
          <a:p>
            <a:r>
              <a:rPr lang="sv-SE"/>
              <a:t>Klicka på ikonen för att lägga till en bild</a:t>
            </a:r>
            <a:endParaRPr lang="sv-SE" dirty="0"/>
          </a:p>
        </p:txBody>
      </p:sp>
      <p:sp>
        <p:nvSpPr>
          <p:cNvPr id="11" name="Platshållare för text 11"/>
          <p:cNvSpPr>
            <a:spLocks noGrp="1"/>
          </p:cNvSpPr>
          <p:nvPr>
            <p:ph type="body" sz="quarter" idx="15"/>
          </p:nvPr>
        </p:nvSpPr>
        <p:spPr>
          <a:xfrm>
            <a:off x="4278702" y="5221275"/>
            <a:ext cx="3528204" cy="367200"/>
          </a:xfrm>
        </p:spPr>
        <p:txBody>
          <a:bodyPr anchor="b" anchorCtr="0"/>
          <a:lstStyle>
            <a:lvl1pPr marL="0" indent="0" algn="l">
              <a:spcBef>
                <a:spcPts val="0"/>
              </a:spcBef>
              <a:spcAft>
                <a:spcPts val="0"/>
              </a:spcAft>
              <a:buNone/>
              <a:defRPr sz="900" b="0" i="1"/>
            </a:lvl1pPr>
            <a:lvl2pPr marL="285750" indent="0">
              <a:buNone/>
              <a:defRPr sz="900"/>
            </a:lvl2pPr>
            <a:lvl3pPr marL="539750" indent="0">
              <a:buNone/>
              <a:defRPr sz="900"/>
            </a:lvl3pPr>
            <a:lvl4pPr marL="723900" indent="0">
              <a:buNone/>
              <a:defRPr sz="900"/>
            </a:lvl4pPr>
            <a:lvl5pPr marL="927100" indent="0">
              <a:buNone/>
              <a:defRPr sz="900"/>
            </a:lvl5pPr>
          </a:lstStyle>
          <a:p>
            <a:pPr lvl="0"/>
            <a:r>
              <a:rPr lang="sv-SE"/>
              <a:t>Redigera format för bakgrundstext</a:t>
            </a:r>
          </a:p>
        </p:txBody>
      </p:sp>
      <p:sp>
        <p:nvSpPr>
          <p:cNvPr id="13" name="Platshållare för text 6"/>
          <p:cNvSpPr>
            <a:spLocks noGrp="1"/>
          </p:cNvSpPr>
          <p:nvPr>
            <p:ph type="body" sz="quarter" idx="16"/>
          </p:nvPr>
        </p:nvSpPr>
        <p:spPr>
          <a:xfrm>
            <a:off x="4286592" y="2139950"/>
            <a:ext cx="3338991" cy="3648075"/>
          </a:xfrm>
        </p:spPr>
        <p:txBody>
          <a:bodyPr/>
          <a:lstStyle>
            <a:lvl1pPr>
              <a:spcBef>
                <a:spcPts val="0"/>
              </a:spcBef>
              <a:defRPr sz="2600"/>
            </a:lvl1pPr>
            <a:lvl2pPr>
              <a:defRPr sz="2000"/>
            </a:lvl2pPr>
          </a:lstStyle>
          <a:p>
            <a:pPr lvl="0"/>
            <a:r>
              <a:rPr lang="sv-SE"/>
              <a:t>Redigera format för bakgrundstext</a:t>
            </a:r>
          </a:p>
          <a:p>
            <a:pPr lvl="1"/>
            <a:r>
              <a:rPr lang="sv-SE"/>
              <a:t>Nivå två</a:t>
            </a:r>
          </a:p>
          <a:p>
            <a:pPr lvl="2"/>
            <a:r>
              <a:rPr lang="sv-SE"/>
              <a:t>Nivå tre</a:t>
            </a:r>
          </a:p>
        </p:txBody>
      </p:sp>
    </p:spTree>
    <p:extLst>
      <p:ext uri="{BB962C8B-B14F-4D97-AF65-F5344CB8AC3E}">
        <p14:creationId xmlns:p14="http://schemas.microsoft.com/office/powerpoint/2010/main" val="221058839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Rubrik, text och bild vänster - 1">
    <p:spTree>
      <p:nvGrpSpPr>
        <p:cNvPr id="1" name=""/>
        <p:cNvGrpSpPr/>
        <p:nvPr/>
      </p:nvGrpSpPr>
      <p:grpSpPr>
        <a:xfrm>
          <a:off x="0" y="0"/>
          <a:ext cx="0" cy="0"/>
          <a:chOff x="0" y="0"/>
          <a:chExt cx="0" cy="0"/>
        </a:xfrm>
      </p:grpSpPr>
      <p:sp>
        <p:nvSpPr>
          <p:cNvPr id="2" name="Rubrik 1"/>
          <p:cNvSpPr>
            <a:spLocks noGrp="1"/>
          </p:cNvSpPr>
          <p:nvPr>
            <p:ph type="title"/>
          </p:nvPr>
        </p:nvSpPr>
        <p:spPr>
          <a:xfrm>
            <a:off x="803844" y="687600"/>
            <a:ext cx="6957444" cy="1296144"/>
          </a:xfrm>
        </p:spPr>
        <p:txBody>
          <a:bodyPr/>
          <a:lstStyle/>
          <a:p>
            <a:r>
              <a:rPr lang="sv-SE"/>
              <a:t>Klicka här för att ändra format</a:t>
            </a:r>
            <a:endParaRPr lang="sv-SE" dirty="0"/>
          </a:p>
        </p:txBody>
      </p:sp>
      <p:sp>
        <p:nvSpPr>
          <p:cNvPr id="4" name="Platshållare för datum 3"/>
          <p:cNvSpPr>
            <a:spLocks noGrp="1"/>
          </p:cNvSpPr>
          <p:nvPr>
            <p:ph type="dt" sz="half" idx="10"/>
          </p:nvPr>
        </p:nvSpPr>
        <p:spPr/>
        <p:txBody>
          <a:bodyPr/>
          <a:lstStyle/>
          <a:p>
            <a:endParaRPr lang="sv-SE" dirty="0"/>
          </a:p>
        </p:txBody>
      </p:sp>
      <p:sp>
        <p:nvSpPr>
          <p:cNvPr id="5" name="Platshållare för sidfot 4"/>
          <p:cNvSpPr>
            <a:spLocks noGrp="1"/>
          </p:cNvSpPr>
          <p:nvPr>
            <p:ph type="ftr" sz="quarter" idx="11"/>
          </p:nvPr>
        </p:nvSpPr>
        <p:spPr/>
        <p:txBody>
          <a:bodyPr/>
          <a:lstStyle/>
          <a:p>
            <a:r>
              <a:rPr lang="sv-SE"/>
              <a:t>Sveriges kunskapsmyndighet för vård och omsorg</a:t>
            </a:r>
          </a:p>
        </p:txBody>
      </p:sp>
      <p:sp>
        <p:nvSpPr>
          <p:cNvPr id="6" name="Platshållare för bildnummer 5"/>
          <p:cNvSpPr>
            <a:spLocks noGrp="1"/>
          </p:cNvSpPr>
          <p:nvPr>
            <p:ph type="sldNum" sz="quarter" idx="12"/>
          </p:nvPr>
        </p:nvSpPr>
        <p:spPr/>
        <p:txBody>
          <a:bodyPr/>
          <a:lstStyle/>
          <a:p>
            <a:fld id="{F3A1DABF-CD59-47A1-8187-10F3203EF599}" type="slidenum">
              <a:rPr lang="sv-SE" smtClean="0"/>
              <a:t>‹#›</a:t>
            </a:fld>
            <a:endParaRPr lang="sv-SE"/>
          </a:p>
        </p:txBody>
      </p:sp>
      <p:sp>
        <p:nvSpPr>
          <p:cNvPr id="9" name="Platshållare för bild 8"/>
          <p:cNvSpPr>
            <a:spLocks noGrp="1"/>
          </p:cNvSpPr>
          <p:nvPr>
            <p:ph type="pic" sz="quarter" idx="14"/>
          </p:nvPr>
        </p:nvSpPr>
        <p:spPr>
          <a:xfrm>
            <a:off x="801688" y="2127600"/>
            <a:ext cx="3299791" cy="3441117"/>
          </a:xfrm>
        </p:spPr>
        <p:txBody>
          <a:bodyPr/>
          <a:lstStyle>
            <a:lvl1pPr marL="0" indent="0">
              <a:buNone/>
              <a:defRPr sz="1400" b="0"/>
            </a:lvl1pPr>
          </a:lstStyle>
          <a:p>
            <a:r>
              <a:rPr lang="sv-SE"/>
              <a:t>Klicka på ikonen för att lägga till en bild</a:t>
            </a:r>
            <a:endParaRPr lang="sv-SE" dirty="0"/>
          </a:p>
        </p:txBody>
      </p:sp>
      <p:sp>
        <p:nvSpPr>
          <p:cNvPr id="15" name="Platshållare för text 11"/>
          <p:cNvSpPr>
            <a:spLocks noGrp="1"/>
          </p:cNvSpPr>
          <p:nvPr>
            <p:ph type="body" sz="quarter" idx="15"/>
          </p:nvPr>
        </p:nvSpPr>
        <p:spPr>
          <a:xfrm>
            <a:off x="4287327" y="5221275"/>
            <a:ext cx="3493699" cy="367200"/>
          </a:xfrm>
        </p:spPr>
        <p:txBody>
          <a:bodyPr anchor="b" anchorCtr="0"/>
          <a:lstStyle>
            <a:lvl1pPr marL="0" indent="0" algn="l">
              <a:spcBef>
                <a:spcPts val="0"/>
              </a:spcBef>
              <a:spcAft>
                <a:spcPts val="0"/>
              </a:spcAft>
              <a:buNone/>
              <a:defRPr sz="900" b="0" i="1"/>
            </a:lvl1pPr>
            <a:lvl2pPr marL="285750" indent="0">
              <a:buNone/>
              <a:defRPr sz="900"/>
            </a:lvl2pPr>
            <a:lvl3pPr marL="539750" indent="0">
              <a:buNone/>
              <a:defRPr sz="900"/>
            </a:lvl3pPr>
            <a:lvl4pPr marL="723900" indent="0">
              <a:buNone/>
              <a:defRPr sz="900"/>
            </a:lvl4pPr>
            <a:lvl5pPr marL="927100" indent="0">
              <a:buNone/>
              <a:defRPr sz="900"/>
            </a:lvl5pPr>
          </a:lstStyle>
          <a:p>
            <a:pPr lvl="0"/>
            <a:r>
              <a:rPr lang="sv-SE"/>
              <a:t>Redigera format för bakgrundstext</a:t>
            </a:r>
          </a:p>
        </p:txBody>
      </p:sp>
      <p:sp>
        <p:nvSpPr>
          <p:cNvPr id="10" name="Platshållare för text 6"/>
          <p:cNvSpPr>
            <a:spLocks noGrp="1"/>
          </p:cNvSpPr>
          <p:nvPr>
            <p:ph type="body" sz="quarter" idx="16"/>
          </p:nvPr>
        </p:nvSpPr>
        <p:spPr>
          <a:xfrm>
            <a:off x="4278702" y="2130426"/>
            <a:ext cx="3501636" cy="2976412"/>
          </a:xfrm>
        </p:spPr>
        <p:txBody>
          <a:bodyPr/>
          <a:lstStyle>
            <a:lvl1pPr marL="0" indent="0">
              <a:buNone/>
              <a:defRPr sz="2600"/>
            </a:lvl1pPr>
            <a:lvl2pPr marL="285750" indent="0">
              <a:buNone/>
              <a:defRPr sz="2000"/>
            </a:lvl2pPr>
            <a:lvl3pPr marL="539750" indent="0">
              <a:buNone/>
              <a:defRPr/>
            </a:lvl3pPr>
            <a:lvl4pPr marL="723900" indent="0">
              <a:buNone/>
              <a:defRPr/>
            </a:lvl4pPr>
            <a:lvl5pPr marL="927100" indent="0">
              <a:buNone/>
              <a:defRPr/>
            </a:lvl5pPr>
          </a:lstStyle>
          <a:p>
            <a:pPr lvl="0"/>
            <a:r>
              <a:rPr lang="sv-SE"/>
              <a:t>Redigera format för bakgrundstext</a:t>
            </a:r>
          </a:p>
        </p:txBody>
      </p:sp>
    </p:spTree>
    <p:extLst>
      <p:ext uri="{BB962C8B-B14F-4D97-AF65-F5344CB8AC3E}">
        <p14:creationId xmlns:p14="http://schemas.microsoft.com/office/powerpoint/2010/main" val="93034935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Rubrik, text och bild vänster - 2">
    <p:spTree>
      <p:nvGrpSpPr>
        <p:cNvPr id="1" name=""/>
        <p:cNvGrpSpPr/>
        <p:nvPr/>
      </p:nvGrpSpPr>
      <p:grpSpPr>
        <a:xfrm>
          <a:off x="0" y="0"/>
          <a:ext cx="0" cy="0"/>
          <a:chOff x="0" y="0"/>
          <a:chExt cx="0" cy="0"/>
        </a:xfrm>
      </p:grpSpPr>
      <p:sp>
        <p:nvSpPr>
          <p:cNvPr id="2" name="Rubrik 1"/>
          <p:cNvSpPr>
            <a:spLocks noGrp="1"/>
          </p:cNvSpPr>
          <p:nvPr>
            <p:ph type="title"/>
          </p:nvPr>
        </p:nvSpPr>
        <p:spPr>
          <a:xfrm>
            <a:off x="803844" y="687600"/>
            <a:ext cx="6957444" cy="1296144"/>
          </a:xfrm>
        </p:spPr>
        <p:txBody>
          <a:bodyPr/>
          <a:lstStyle/>
          <a:p>
            <a:r>
              <a:rPr lang="sv-SE"/>
              <a:t>Klicka här för att ändra format</a:t>
            </a:r>
            <a:endParaRPr lang="sv-SE" dirty="0"/>
          </a:p>
        </p:txBody>
      </p:sp>
      <p:sp>
        <p:nvSpPr>
          <p:cNvPr id="4" name="Platshållare för datum 3"/>
          <p:cNvSpPr>
            <a:spLocks noGrp="1"/>
          </p:cNvSpPr>
          <p:nvPr>
            <p:ph type="dt" sz="half" idx="10"/>
          </p:nvPr>
        </p:nvSpPr>
        <p:spPr/>
        <p:txBody>
          <a:bodyPr/>
          <a:lstStyle/>
          <a:p>
            <a:endParaRPr lang="sv-SE" dirty="0"/>
          </a:p>
        </p:txBody>
      </p:sp>
      <p:sp>
        <p:nvSpPr>
          <p:cNvPr id="5" name="Platshållare för sidfot 4"/>
          <p:cNvSpPr>
            <a:spLocks noGrp="1"/>
          </p:cNvSpPr>
          <p:nvPr>
            <p:ph type="ftr" sz="quarter" idx="11"/>
          </p:nvPr>
        </p:nvSpPr>
        <p:spPr/>
        <p:txBody>
          <a:bodyPr/>
          <a:lstStyle/>
          <a:p>
            <a:r>
              <a:rPr lang="sv-SE"/>
              <a:t>Sveriges kunskapsmyndighet för vård och omsorg</a:t>
            </a:r>
          </a:p>
        </p:txBody>
      </p:sp>
      <p:sp>
        <p:nvSpPr>
          <p:cNvPr id="6" name="Platshållare för bildnummer 5"/>
          <p:cNvSpPr>
            <a:spLocks noGrp="1"/>
          </p:cNvSpPr>
          <p:nvPr>
            <p:ph type="sldNum" sz="quarter" idx="12"/>
          </p:nvPr>
        </p:nvSpPr>
        <p:spPr/>
        <p:txBody>
          <a:bodyPr/>
          <a:lstStyle/>
          <a:p>
            <a:fld id="{F3A1DABF-CD59-47A1-8187-10F3203EF599}" type="slidenum">
              <a:rPr lang="sv-SE" smtClean="0"/>
              <a:t>‹#›</a:t>
            </a:fld>
            <a:endParaRPr lang="sv-SE"/>
          </a:p>
        </p:txBody>
      </p:sp>
      <p:sp>
        <p:nvSpPr>
          <p:cNvPr id="9" name="Platshållare för bild 8"/>
          <p:cNvSpPr>
            <a:spLocks noGrp="1"/>
          </p:cNvSpPr>
          <p:nvPr>
            <p:ph type="pic" sz="quarter" idx="14"/>
          </p:nvPr>
        </p:nvSpPr>
        <p:spPr>
          <a:xfrm>
            <a:off x="801688" y="2127600"/>
            <a:ext cx="3299791" cy="3441117"/>
          </a:xfrm>
        </p:spPr>
        <p:txBody>
          <a:bodyPr/>
          <a:lstStyle>
            <a:lvl1pPr marL="0" indent="0">
              <a:buNone/>
              <a:defRPr sz="1400" b="0"/>
            </a:lvl1pPr>
          </a:lstStyle>
          <a:p>
            <a:r>
              <a:rPr lang="sv-SE"/>
              <a:t>Klicka på ikonen för att lägga till en bild</a:t>
            </a:r>
            <a:endParaRPr lang="sv-SE" dirty="0"/>
          </a:p>
        </p:txBody>
      </p:sp>
      <p:sp>
        <p:nvSpPr>
          <p:cNvPr id="15" name="Platshållare för text 11"/>
          <p:cNvSpPr>
            <a:spLocks noGrp="1"/>
          </p:cNvSpPr>
          <p:nvPr>
            <p:ph type="body" sz="quarter" idx="15"/>
          </p:nvPr>
        </p:nvSpPr>
        <p:spPr>
          <a:xfrm>
            <a:off x="4287327" y="5221275"/>
            <a:ext cx="3493699" cy="367200"/>
          </a:xfrm>
        </p:spPr>
        <p:txBody>
          <a:bodyPr anchor="b" anchorCtr="0"/>
          <a:lstStyle>
            <a:lvl1pPr marL="0" indent="0" algn="l">
              <a:spcBef>
                <a:spcPts val="0"/>
              </a:spcBef>
              <a:spcAft>
                <a:spcPts val="0"/>
              </a:spcAft>
              <a:buNone/>
              <a:defRPr sz="900" b="0" i="1"/>
            </a:lvl1pPr>
            <a:lvl2pPr marL="285750" indent="0">
              <a:buNone/>
              <a:defRPr sz="900"/>
            </a:lvl2pPr>
            <a:lvl3pPr marL="539750" indent="0">
              <a:buNone/>
              <a:defRPr sz="900"/>
            </a:lvl3pPr>
            <a:lvl4pPr marL="723900" indent="0">
              <a:buNone/>
              <a:defRPr sz="900"/>
            </a:lvl4pPr>
            <a:lvl5pPr marL="927100" indent="0">
              <a:buNone/>
              <a:defRPr sz="900"/>
            </a:lvl5pPr>
          </a:lstStyle>
          <a:p>
            <a:pPr lvl="0"/>
            <a:r>
              <a:rPr lang="sv-SE"/>
              <a:t>Redigera format för bakgrundstext</a:t>
            </a:r>
          </a:p>
        </p:txBody>
      </p:sp>
      <p:sp>
        <p:nvSpPr>
          <p:cNvPr id="7" name="Platshållare för text 6"/>
          <p:cNvSpPr>
            <a:spLocks noGrp="1"/>
          </p:cNvSpPr>
          <p:nvPr>
            <p:ph type="body" sz="quarter" idx="16"/>
          </p:nvPr>
        </p:nvSpPr>
        <p:spPr>
          <a:xfrm>
            <a:off x="4278702" y="2130426"/>
            <a:ext cx="3501636" cy="2976412"/>
          </a:xfrm>
        </p:spPr>
        <p:txBody>
          <a:bodyPr/>
          <a:lstStyle>
            <a:lvl1pPr marL="0" indent="0">
              <a:buNone/>
              <a:defRPr sz="2000"/>
            </a:lvl1pPr>
            <a:lvl2pPr>
              <a:defRPr sz="2000"/>
            </a:lvl2pPr>
            <a:lvl3pPr>
              <a:defRPr sz="2000"/>
            </a:lvl3pPr>
            <a:lvl4pPr>
              <a:defRPr sz="2000"/>
            </a:lvl4pPr>
            <a:lvl5pPr>
              <a:defRPr sz="2000"/>
            </a:lvl5pPr>
          </a:lstStyle>
          <a:p>
            <a:pPr lvl="0"/>
            <a:r>
              <a:rPr lang="sv-SE"/>
              <a:t>Redigera format för bakgrundstext</a:t>
            </a:r>
          </a:p>
        </p:txBody>
      </p:sp>
    </p:spTree>
    <p:extLst>
      <p:ext uri="{BB962C8B-B14F-4D97-AF65-F5344CB8AC3E}">
        <p14:creationId xmlns:p14="http://schemas.microsoft.com/office/powerpoint/2010/main" val="9303493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Kapitelsida med plats för bild">
    <p:spTree>
      <p:nvGrpSpPr>
        <p:cNvPr id="1" name=""/>
        <p:cNvGrpSpPr/>
        <p:nvPr/>
      </p:nvGrpSpPr>
      <p:grpSpPr>
        <a:xfrm>
          <a:off x="0" y="0"/>
          <a:ext cx="0" cy="0"/>
          <a:chOff x="0" y="0"/>
          <a:chExt cx="0" cy="0"/>
        </a:xfrm>
      </p:grpSpPr>
      <p:sp>
        <p:nvSpPr>
          <p:cNvPr id="10" name="Rektangel 9"/>
          <p:cNvSpPr/>
          <p:nvPr userDrawn="1"/>
        </p:nvSpPr>
        <p:spPr>
          <a:xfrm>
            <a:off x="0" y="0"/>
            <a:ext cx="9144000"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9" name="Platshållare för bild 8"/>
          <p:cNvSpPr>
            <a:spLocks noGrp="1"/>
          </p:cNvSpPr>
          <p:nvPr>
            <p:ph type="pic" sz="quarter" idx="13"/>
          </p:nvPr>
        </p:nvSpPr>
        <p:spPr>
          <a:xfrm>
            <a:off x="0" y="1548841"/>
            <a:ext cx="9147600" cy="5309159"/>
          </a:xfrm>
          <a:custGeom>
            <a:avLst/>
            <a:gdLst>
              <a:gd name="connsiteX0" fmla="*/ 0 w 9147600"/>
              <a:gd name="connsiteY0" fmla="*/ 0 h 2708275"/>
              <a:gd name="connsiteX1" fmla="*/ 9147600 w 9147600"/>
              <a:gd name="connsiteY1" fmla="*/ 0 h 2708275"/>
              <a:gd name="connsiteX2" fmla="*/ 9147600 w 9147600"/>
              <a:gd name="connsiteY2" fmla="*/ 2708275 h 2708275"/>
              <a:gd name="connsiteX3" fmla="*/ 0 w 9147600"/>
              <a:gd name="connsiteY3" fmla="*/ 2708275 h 2708275"/>
              <a:gd name="connsiteX4" fmla="*/ 0 w 9147600"/>
              <a:gd name="connsiteY4" fmla="*/ 0 h 2708275"/>
              <a:gd name="connsiteX0" fmla="*/ 15903 w 9147600"/>
              <a:gd name="connsiteY0" fmla="*/ 2313829 h 2708275"/>
              <a:gd name="connsiteX1" fmla="*/ 9147600 w 9147600"/>
              <a:gd name="connsiteY1" fmla="*/ 0 h 2708275"/>
              <a:gd name="connsiteX2" fmla="*/ 9147600 w 9147600"/>
              <a:gd name="connsiteY2" fmla="*/ 2708275 h 2708275"/>
              <a:gd name="connsiteX3" fmla="*/ 0 w 9147600"/>
              <a:gd name="connsiteY3" fmla="*/ 2708275 h 2708275"/>
              <a:gd name="connsiteX4" fmla="*/ 15903 w 9147600"/>
              <a:gd name="connsiteY4" fmla="*/ 2313829 h 2708275"/>
              <a:gd name="connsiteX0" fmla="*/ 0 w 9155551"/>
              <a:gd name="connsiteY0" fmla="*/ 2313829 h 2708275"/>
              <a:gd name="connsiteX1" fmla="*/ 9155551 w 9155551"/>
              <a:gd name="connsiteY1" fmla="*/ 0 h 2708275"/>
              <a:gd name="connsiteX2" fmla="*/ 9155551 w 9155551"/>
              <a:gd name="connsiteY2" fmla="*/ 2708275 h 2708275"/>
              <a:gd name="connsiteX3" fmla="*/ 7951 w 9155551"/>
              <a:gd name="connsiteY3" fmla="*/ 2708275 h 2708275"/>
              <a:gd name="connsiteX4" fmla="*/ 0 w 9155551"/>
              <a:gd name="connsiteY4" fmla="*/ 2313829 h 2708275"/>
              <a:gd name="connsiteX0" fmla="*/ 0 w 9155551"/>
              <a:gd name="connsiteY0" fmla="*/ 2289975 h 2684421"/>
              <a:gd name="connsiteX1" fmla="*/ 9139649 w 9155551"/>
              <a:gd name="connsiteY1" fmla="*/ 0 h 2684421"/>
              <a:gd name="connsiteX2" fmla="*/ 9155551 w 9155551"/>
              <a:gd name="connsiteY2" fmla="*/ 2684421 h 2684421"/>
              <a:gd name="connsiteX3" fmla="*/ 7951 w 9155551"/>
              <a:gd name="connsiteY3" fmla="*/ 2684421 h 2684421"/>
              <a:gd name="connsiteX4" fmla="*/ 0 w 9155551"/>
              <a:gd name="connsiteY4" fmla="*/ 2289975 h 2684421"/>
              <a:gd name="connsiteX0" fmla="*/ 0 w 9155551"/>
              <a:gd name="connsiteY0" fmla="*/ 2289975 h 2684421"/>
              <a:gd name="connsiteX1" fmla="*/ 9139649 w 9155551"/>
              <a:gd name="connsiteY1" fmla="*/ 0 h 2684421"/>
              <a:gd name="connsiteX2" fmla="*/ 9155551 w 9155551"/>
              <a:gd name="connsiteY2" fmla="*/ 2684421 h 2684421"/>
              <a:gd name="connsiteX3" fmla="*/ 7951 w 9155551"/>
              <a:gd name="connsiteY3" fmla="*/ 2684421 h 2684421"/>
              <a:gd name="connsiteX4" fmla="*/ 0 w 9155551"/>
              <a:gd name="connsiteY4" fmla="*/ 2289975 h 2684421"/>
              <a:gd name="connsiteX0" fmla="*/ 1 w 9147600"/>
              <a:gd name="connsiteY0" fmla="*/ 2337683 h 2684421"/>
              <a:gd name="connsiteX1" fmla="*/ 9131698 w 9147600"/>
              <a:gd name="connsiteY1" fmla="*/ 0 h 2684421"/>
              <a:gd name="connsiteX2" fmla="*/ 9147600 w 9147600"/>
              <a:gd name="connsiteY2" fmla="*/ 2684421 h 2684421"/>
              <a:gd name="connsiteX3" fmla="*/ 0 w 9147600"/>
              <a:gd name="connsiteY3" fmla="*/ 2684421 h 2684421"/>
              <a:gd name="connsiteX4" fmla="*/ 1 w 9147600"/>
              <a:gd name="connsiteY4" fmla="*/ 2337683 h 2684421"/>
              <a:gd name="connsiteX0" fmla="*/ 1 w 9147600"/>
              <a:gd name="connsiteY0" fmla="*/ 1182114 h 2684421"/>
              <a:gd name="connsiteX1" fmla="*/ 9131698 w 9147600"/>
              <a:gd name="connsiteY1" fmla="*/ 0 h 2684421"/>
              <a:gd name="connsiteX2" fmla="*/ 9147600 w 9147600"/>
              <a:gd name="connsiteY2" fmla="*/ 2684421 h 2684421"/>
              <a:gd name="connsiteX3" fmla="*/ 0 w 9147600"/>
              <a:gd name="connsiteY3" fmla="*/ 2684421 h 2684421"/>
              <a:gd name="connsiteX4" fmla="*/ 1 w 9147600"/>
              <a:gd name="connsiteY4" fmla="*/ 1182114 h 2684421"/>
              <a:gd name="connsiteX0" fmla="*/ 1 w 9147600"/>
              <a:gd name="connsiteY0" fmla="*/ 1186140 h 2688447"/>
              <a:gd name="connsiteX1" fmla="*/ 9139649 w 9147600"/>
              <a:gd name="connsiteY1" fmla="*/ 0 h 2688447"/>
              <a:gd name="connsiteX2" fmla="*/ 9147600 w 9147600"/>
              <a:gd name="connsiteY2" fmla="*/ 2688447 h 2688447"/>
              <a:gd name="connsiteX3" fmla="*/ 0 w 9147600"/>
              <a:gd name="connsiteY3" fmla="*/ 2688447 h 2688447"/>
              <a:gd name="connsiteX4" fmla="*/ 1 w 9147600"/>
              <a:gd name="connsiteY4" fmla="*/ 1186140 h 268844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7600" h="2688447">
                <a:moveTo>
                  <a:pt x="1" y="1186140"/>
                </a:moveTo>
                <a:lnTo>
                  <a:pt x="9139649" y="0"/>
                </a:lnTo>
                <a:cubicBezTo>
                  <a:pt x="9144950" y="894807"/>
                  <a:pt x="9142299" y="1793640"/>
                  <a:pt x="9147600" y="2688447"/>
                </a:cubicBezTo>
                <a:lnTo>
                  <a:pt x="0" y="2688447"/>
                </a:lnTo>
                <a:cubicBezTo>
                  <a:pt x="0" y="2572868"/>
                  <a:pt x="1" y="1301719"/>
                  <a:pt x="1" y="1186140"/>
                </a:cubicBezTo>
                <a:close/>
              </a:path>
            </a:pathLst>
          </a:custGeom>
          <a:solidFill>
            <a:srgbClr val="A5ACAF"/>
          </a:solidFill>
        </p:spPr>
        <p:txBody>
          <a:bodyPr anchor="b" anchorCtr="0"/>
          <a:lstStyle>
            <a:lvl1pPr marL="0" indent="0" algn="r">
              <a:buNone/>
              <a:defRPr b="0"/>
            </a:lvl1pPr>
          </a:lstStyle>
          <a:p>
            <a:r>
              <a:rPr lang="sv-SE"/>
              <a:t>Klicka på ikonen för att lägga till en bild</a:t>
            </a:r>
            <a:endParaRPr lang="sv-SE" dirty="0"/>
          </a:p>
        </p:txBody>
      </p:sp>
      <p:sp>
        <p:nvSpPr>
          <p:cNvPr id="2" name="Rubrik 1"/>
          <p:cNvSpPr>
            <a:spLocks noGrp="1"/>
          </p:cNvSpPr>
          <p:nvPr>
            <p:ph type="ctrTitle"/>
          </p:nvPr>
        </p:nvSpPr>
        <p:spPr>
          <a:xfrm>
            <a:off x="784342" y="725700"/>
            <a:ext cx="7772400" cy="1408385"/>
          </a:xfrm>
        </p:spPr>
        <p:txBody>
          <a:bodyPr/>
          <a:lstStyle>
            <a:lvl1pPr>
              <a:defRPr sz="3400">
                <a:solidFill>
                  <a:srgbClr val="FFFFFF"/>
                </a:solidFill>
              </a:defRPr>
            </a:lvl1pPr>
          </a:lstStyle>
          <a:p>
            <a:r>
              <a:rPr lang="sv-SE"/>
              <a:t>Klicka här för att ändra format</a:t>
            </a:r>
            <a:endParaRPr lang="sv-SE" dirty="0"/>
          </a:p>
        </p:txBody>
      </p:sp>
    </p:spTree>
    <p:extLst>
      <p:ext uri="{BB962C8B-B14F-4D97-AF65-F5344CB8AC3E}">
        <p14:creationId xmlns:p14="http://schemas.microsoft.com/office/powerpoint/2010/main" val="270333913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Rubrik, text och stor bild vänster - 1">
    <p:spTree>
      <p:nvGrpSpPr>
        <p:cNvPr id="1" name=""/>
        <p:cNvGrpSpPr/>
        <p:nvPr/>
      </p:nvGrpSpPr>
      <p:grpSpPr>
        <a:xfrm>
          <a:off x="0" y="0"/>
          <a:ext cx="0" cy="0"/>
          <a:chOff x="0" y="0"/>
          <a:chExt cx="0" cy="0"/>
        </a:xfrm>
      </p:grpSpPr>
      <p:sp>
        <p:nvSpPr>
          <p:cNvPr id="2" name="Rubrik 1"/>
          <p:cNvSpPr>
            <a:spLocks noGrp="1"/>
          </p:cNvSpPr>
          <p:nvPr>
            <p:ph type="title"/>
          </p:nvPr>
        </p:nvSpPr>
        <p:spPr>
          <a:xfrm>
            <a:off x="803844" y="687600"/>
            <a:ext cx="6977182" cy="1296144"/>
          </a:xfrm>
        </p:spPr>
        <p:txBody>
          <a:bodyPr/>
          <a:lstStyle/>
          <a:p>
            <a:r>
              <a:rPr lang="sv-SE"/>
              <a:t>Klicka här för att ändra format</a:t>
            </a:r>
          </a:p>
        </p:txBody>
      </p:sp>
      <p:sp>
        <p:nvSpPr>
          <p:cNvPr id="4" name="Platshållare för datum 3"/>
          <p:cNvSpPr>
            <a:spLocks noGrp="1"/>
          </p:cNvSpPr>
          <p:nvPr>
            <p:ph type="dt" sz="half" idx="10"/>
          </p:nvPr>
        </p:nvSpPr>
        <p:spPr/>
        <p:txBody>
          <a:bodyPr/>
          <a:lstStyle/>
          <a:p>
            <a:endParaRPr lang="sv-SE" dirty="0"/>
          </a:p>
        </p:txBody>
      </p:sp>
      <p:sp>
        <p:nvSpPr>
          <p:cNvPr id="5" name="Platshållare för sidfot 4"/>
          <p:cNvSpPr>
            <a:spLocks noGrp="1"/>
          </p:cNvSpPr>
          <p:nvPr>
            <p:ph type="ftr" sz="quarter" idx="11"/>
          </p:nvPr>
        </p:nvSpPr>
        <p:spPr/>
        <p:txBody>
          <a:bodyPr/>
          <a:lstStyle/>
          <a:p>
            <a:r>
              <a:rPr lang="sv-SE"/>
              <a:t>Sveriges kunskapsmyndighet för vård och omsorg</a:t>
            </a:r>
          </a:p>
        </p:txBody>
      </p:sp>
      <p:sp>
        <p:nvSpPr>
          <p:cNvPr id="6" name="Platshållare för bildnummer 5"/>
          <p:cNvSpPr>
            <a:spLocks noGrp="1"/>
          </p:cNvSpPr>
          <p:nvPr>
            <p:ph type="sldNum" sz="quarter" idx="12"/>
          </p:nvPr>
        </p:nvSpPr>
        <p:spPr/>
        <p:txBody>
          <a:bodyPr/>
          <a:lstStyle/>
          <a:p>
            <a:fld id="{F3A1DABF-CD59-47A1-8187-10F3203EF599}" type="slidenum">
              <a:rPr lang="sv-SE" smtClean="0"/>
              <a:t>‹#›</a:t>
            </a:fld>
            <a:endParaRPr lang="sv-SE"/>
          </a:p>
        </p:txBody>
      </p:sp>
      <p:sp>
        <p:nvSpPr>
          <p:cNvPr id="9" name="Platshållare för bild 8"/>
          <p:cNvSpPr>
            <a:spLocks noGrp="1"/>
          </p:cNvSpPr>
          <p:nvPr>
            <p:ph type="pic" sz="quarter" idx="14"/>
          </p:nvPr>
        </p:nvSpPr>
        <p:spPr>
          <a:xfrm>
            <a:off x="0" y="2127600"/>
            <a:ext cx="4094205" cy="3439984"/>
          </a:xfrm>
        </p:spPr>
        <p:txBody>
          <a:bodyPr/>
          <a:lstStyle>
            <a:lvl1pPr marL="0" indent="0">
              <a:buNone/>
              <a:defRPr b="0"/>
            </a:lvl1pPr>
          </a:lstStyle>
          <a:p>
            <a:r>
              <a:rPr lang="sv-SE"/>
              <a:t>Klicka på ikonen för att lägga till en bild</a:t>
            </a:r>
            <a:endParaRPr lang="sv-SE" dirty="0"/>
          </a:p>
        </p:txBody>
      </p:sp>
      <p:sp>
        <p:nvSpPr>
          <p:cNvPr id="11" name="Platshållare för text 11"/>
          <p:cNvSpPr>
            <a:spLocks noGrp="1"/>
          </p:cNvSpPr>
          <p:nvPr>
            <p:ph type="body" sz="quarter" idx="15"/>
          </p:nvPr>
        </p:nvSpPr>
        <p:spPr>
          <a:xfrm>
            <a:off x="4278702" y="5221275"/>
            <a:ext cx="3528204" cy="367200"/>
          </a:xfrm>
        </p:spPr>
        <p:txBody>
          <a:bodyPr anchor="b" anchorCtr="0"/>
          <a:lstStyle>
            <a:lvl1pPr marL="0" indent="0" algn="l">
              <a:spcBef>
                <a:spcPts val="0"/>
              </a:spcBef>
              <a:spcAft>
                <a:spcPts val="0"/>
              </a:spcAft>
              <a:buNone/>
              <a:defRPr sz="900" b="0" i="1"/>
            </a:lvl1pPr>
            <a:lvl2pPr marL="285750" indent="0">
              <a:buNone/>
              <a:defRPr sz="900"/>
            </a:lvl2pPr>
            <a:lvl3pPr marL="539750" indent="0">
              <a:buNone/>
              <a:defRPr sz="900"/>
            </a:lvl3pPr>
            <a:lvl4pPr marL="723900" indent="0">
              <a:buNone/>
              <a:defRPr sz="900"/>
            </a:lvl4pPr>
            <a:lvl5pPr marL="927100" indent="0">
              <a:buNone/>
              <a:defRPr sz="900"/>
            </a:lvl5pPr>
          </a:lstStyle>
          <a:p>
            <a:pPr lvl="0"/>
            <a:r>
              <a:rPr lang="sv-SE"/>
              <a:t>Redigera format för bakgrundstext</a:t>
            </a:r>
          </a:p>
        </p:txBody>
      </p:sp>
      <p:sp>
        <p:nvSpPr>
          <p:cNvPr id="12" name="Platshållare för text 6"/>
          <p:cNvSpPr>
            <a:spLocks noGrp="1"/>
          </p:cNvSpPr>
          <p:nvPr>
            <p:ph type="body" sz="quarter" idx="16"/>
          </p:nvPr>
        </p:nvSpPr>
        <p:spPr>
          <a:xfrm>
            <a:off x="4278702" y="2130426"/>
            <a:ext cx="3501636" cy="2976412"/>
          </a:xfrm>
        </p:spPr>
        <p:txBody>
          <a:bodyPr/>
          <a:lstStyle>
            <a:lvl1pPr marL="0" indent="0">
              <a:buNone/>
              <a:defRPr sz="2600"/>
            </a:lvl1pPr>
            <a:lvl2pPr marL="285750" indent="0">
              <a:buNone/>
              <a:defRPr sz="2000"/>
            </a:lvl2pPr>
            <a:lvl3pPr marL="539750" indent="0">
              <a:buNone/>
              <a:defRPr/>
            </a:lvl3pPr>
            <a:lvl4pPr marL="723900" indent="0">
              <a:buNone/>
              <a:defRPr/>
            </a:lvl4pPr>
            <a:lvl5pPr marL="927100" indent="0">
              <a:buNone/>
              <a:defRPr/>
            </a:lvl5pPr>
          </a:lstStyle>
          <a:p>
            <a:pPr lvl="0"/>
            <a:r>
              <a:rPr lang="sv-SE"/>
              <a:t>Redigera format för bakgrundstext</a:t>
            </a:r>
          </a:p>
        </p:txBody>
      </p:sp>
    </p:spTree>
    <p:extLst>
      <p:ext uri="{BB962C8B-B14F-4D97-AF65-F5344CB8AC3E}">
        <p14:creationId xmlns:p14="http://schemas.microsoft.com/office/powerpoint/2010/main" val="180361602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Rubrik, text och stor bild vänster - 2">
    <p:spTree>
      <p:nvGrpSpPr>
        <p:cNvPr id="1" name=""/>
        <p:cNvGrpSpPr/>
        <p:nvPr/>
      </p:nvGrpSpPr>
      <p:grpSpPr>
        <a:xfrm>
          <a:off x="0" y="0"/>
          <a:ext cx="0" cy="0"/>
          <a:chOff x="0" y="0"/>
          <a:chExt cx="0" cy="0"/>
        </a:xfrm>
      </p:grpSpPr>
      <p:sp>
        <p:nvSpPr>
          <p:cNvPr id="2" name="Rubrik 1"/>
          <p:cNvSpPr>
            <a:spLocks noGrp="1"/>
          </p:cNvSpPr>
          <p:nvPr>
            <p:ph type="title"/>
          </p:nvPr>
        </p:nvSpPr>
        <p:spPr>
          <a:xfrm>
            <a:off x="803844" y="687600"/>
            <a:ext cx="6977182" cy="1296144"/>
          </a:xfrm>
        </p:spPr>
        <p:txBody>
          <a:bodyPr/>
          <a:lstStyle/>
          <a:p>
            <a:r>
              <a:rPr lang="sv-SE"/>
              <a:t>Klicka här för att ändra format</a:t>
            </a:r>
          </a:p>
        </p:txBody>
      </p:sp>
      <p:sp>
        <p:nvSpPr>
          <p:cNvPr id="4" name="Platshållare för datum 3"/>
          <p:cNvSpPr>
            <a:spLocks noGrp="1"/>
          </p:cNvSpPr>
          <p:nvPr>
            <p:ph type="dt" sz="half" idx="10"/>
          </p:nvPr>
        </p:nvSpPr>
        <p:spPr/>
        <p:txBody>
          <a:bodyPr/>
          <a:lstStyle/>
          <a:p>
            <a:endParaRPr lang="sv-SE" dirty="0"/>
          </a:p>
        </p:txBody>
      </p:sp>
      <p:sp>
        <p:nvSpPr>
          <p:cNvPr id="5" name="Platshållare för sidfot 4"/>
          <p:cNvSpPr>
            <a:spLocks noGrp="1"/>
          </p:cNvSpPr>
          <p:nvPr>
            <p:ph type="ftr" sz="quarter" idx="11"/>
          </p:nvPr>
        </p:nvSpPr>
        <p:spPr/>
        <p:txBody>
          <a:bodyPr/>
          <a:lstStyle/>
          <a:p>
            <a:r>
              <a:rPr lang="sv-SE"/>
              <a:t>Sveriges kunskapsmyndighet för vård och omsorg</a:t>
            </a:r>
          </a:p>
        </p:txBody>
      </p:sp>
      <p:sp>
        <p:nvSpPr>
          <p:cNvPr id="6" name="Platshållare för bildnummer 5"/>
          <p:cNvSpPr>
            <a:spLocks noGrp="1"/>
          </p:cNvSpPr>
          <p:nvPr>
            <p:ph type="sldNum" sz="quarter" idx="12"/>
          </p:nvPr>
        </p:nvSpPr>
        <p:spPr/>
        <p:txBody>
          <a:bodyPr/>
          <a:lstStyle/>
          <a:p>
            <a:fld id="{F3A1DABF-CD59-47A1-8187-10F3203EF599}" type="slidenum">
              <a:rPr lang="sv-SE" smtClean="0"/>
              <a:t>‹#›</a:t>
            </a:fld>
            <a:endParaRPr lang="sv-SE"/>
          </a:p>
        </p:txBody>
      </p:sp>
      <p:sp>
        <p:nvSpPr>
          <p:cNvPr id="9" name="Platshållare för bild 8"/>
          <p:cNvSpPr>
            <a:spLocks noGrp="1"/>
          </p:cNvSpPr>
          <p:nvPr>
            <p:ph type="pic" sz="quarter" idx="14"/>
          </p:nvPr>
        </p:nvSpPr>
        <p:spPr>
          <a:xfrm>
            <a:off x="0" y="2127600"/>
            <a:ext cx="4094205" cy="3439984"/>
          </a:xfrm>
        </p:spPr>
        <p:txBody>
          <a:bodyPr/>
          <a:lstStyle>
            <a:lvl1pPr marL="0" indent="0">
              <a:buNone/>
              <a:defRPr b="0"/>
            </a:lvl1pPr>
          </a:lstStyle>
          <a:p>
            <a:r>
              <a:rPr lang="sv-SE"/>
              <a:t>Klicka på ikonen för att lägga till en bild</a:t>
            </a:r>
            <a:endParaRPr lang="sv-SE" dirty="0"/>
          </a:p>
        </p:txBody>
      </p:sp>
      <p:sp>
        <p:nvSpPr>
          <p:cNvPr id="11" name="Platshållare för text 11"/>
          <p:cNvSpPr>
            <a:spLocks noGrp="1"/>
          </p:cNvSpPr>
          <p:nvPr>
            <p:ph type="body" sz="quarter" idx="15"/>
          </p:nvPr>
        </p:nvSpPr>
        <p:spPr>
          <a:xfrm>
            <a:off x="4278702" y="5221275"/>
            <a:ext cx="3528204" cy="367200"/>
          </a:xfrm>
        </p:spPr>
        <p:txBody>
          <a:bodyPr anchor="b" anchorCtr="0"/>
          <a:lstStyle>
            <a:lvl1pPr marL="0" indent="0" algn="l">
              <a:spcBef>
                <a:spcPts val="0"/>
              </a:spcBef>
              <a:spcAft>
                <a:spcPts val="0"/>
              </a:spcAft>
              <a:buNone/>
              <a:defRPr sz="900" b="0" i="1"/>
            </a:lvl1pPr>
            <a:lvl2pPr marL="285750" indent="0">
              <a:buNone/>
              <a:defRPr sz="900"/>
            </a:lvl2pPr>
            <a:lvl3pPr marL="539750" indent="0">
              <a:buNone/>
              <a:defRPr sz="900"/>
            </a:lvl3pPr>
            <a:lvl4pPr marL="723900" indent="0">
              <a:buNone/>
              <a:defRPr sz="900"/>
            </a:lvl4pPr>
            <a:lvl5pPr marL="927100" indent="0">
              <a:buNone/>
              <a:defRPr sz="900"/>
            </a:lvl5pPr>
          </a:lstStyle>
          <a:p>
            <a:pPr lvl="0"/>
            <a:r>
              <a:rPr lang="sv-SE"/>
              <a:t>Redigera format för bakgrundstext</a:t>
            </a:r>
          </a:p>
        </p:txBody>
      </p:sp>
      <p:sp>
        <p:nvSpPr>
          <p:cNvPr id="12" name="Platshållare för text 6"/>
          <p:cNvSpPr>
            <a:spLocks noGrp="1"/>
          </p:cNvSpPr>
          <p:nvPr>
            <p:ph type="body" sz="quarter" idx="16"/>
          </p:nvPr>
        </p:nvSpPr>
        <p:spPr>
          <a:xfrm>
            <a:off x="4278702" y="2130426"/>
            <a:ext cx="3501636" cy="2976412"/>
          </a:xfrm>
        </p:spPr>
        <p:txBody>
          <a:bodyPr/>
          <a:lstStyle>
            <a:lvl1pPr marL="0" indent="0">
              <a:buNone/>
              <a:defRPr sz="2000"/>
            </a:lvl1pPr>
            <a:lvl2pPr>
              <a:defRPr sz="2000"/>
            </a:lvl2pPr>
            <a:lvl3pPr>
              <a:defRPr sz="2000"/>
            </a:lvl3pPr>
            <a:lvl4pPr>
              <a:defRPr sz="2000"/>
            </a:lvl4pPr>
            <a:lvl5pPr>
              <a:defRPr sz="2000"/>
            </a:lvl5pPr>
          </a:lstStyle>
          <a:p>
            <a:pPr lvl="0"/>
            <a:r>
              <a:rPr lang="sv-SE"/>
              <a:t>Redigera format för bakgrundstext</a:t>
            </a:r>
          </a:p>
        </p:txBody>
      </p:sp>
    </p:spTree>
    <p:extLst>
      <p:ext uri="{BB962C8B-B14F-4D97-AF65-F5344CB8AC3E}">
        <p14:creationId xmlns:p14="http://schemas.microsoft.com/office/powerpoint/2010/main" val="180361602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Rubrik och bild">
    <p:spTree>
      <p:nvGrpSpPr>
        <p:cNvPr id="1" name=""/>
        <p:cNvGrpSpPr/>
        <p:nvPr/>
      </p:nvGrpSpPr>
      <p:grpSpPr>
        <a:xfrm>
          <a:off x="0" y="0"/>
          <a:ext cx="0" cy="0"/>
          <a:chOff x="0" y="0"/>
          <a:chExt cx="0" cy="0"/>
        </a:xfrm>
      </p:grpSpPr>
      <p:sp>
        <p:nvSpPr>
          <p:cNvPr id="2" name="Rubrik 1"/>
          <p:cNvSpPr>
            <a:spLocks noGrp="1"/>
          </p:cNvSpPr>
          <p:nvPr>
            <p:ph type="title"/>
          </p:nvPr>
        </p:nvSpPr>
        <p:spPr>
          <a:xfrm>
            <a:off x="803844" y="687600"/>
            <a:ext cx="6828537" cy="1296144"/>
          </a:xfrm>
        </p:spPr>
        <p:txBody>
          <a:bodyPr/>
          <a:lstStyle/>
          <a:p>
            <a:r>
              <a:rPr lang="sv-SE"/>
              <a:t>Klicka här för att ändra format</a:t>
            </a:r>
            <a:endParaRPr lang="sv-SE" dirty="0"/>
          </a:p>
        </p:txBody>
      </p:sp>
      <p:sp>
        <p:nvSpPr>
          <p:cNvPr id="3" name="Platshållare för datum 2"/>
          <p:cNvSpPr>
            <a:spLocks noGrp="1"/>
          </p:cNvSpPr>
          <p:nvPr>
            <p:ph type="dt" sz="half" idx="10"/>
          </p:nvPr>
        </p:nvSpPr>
        <p:spPr/>
        <p:txBody>
          <a:bodyPr/>
          <a:lstStyle/>
          <a:p>
            <a:endParaRPr lang="sv-SE" dirty="0"/>
          </a:p>
        </p:txBody>
      </p:sp>
      <p:sp>
        <p:nvSpPr>
          <p:cNvPr id="4" name="Platshållare för sidfot 3"/>
          <p:cNvSpPr>
            <a:spLocks noGrp="1"/>
          </p:cNvSpPr>
          <p:nvPr>
            <p:ph type="ftr" sz="quarter" idx="11"/>
          </p:nvPr>
        </p:nvSpPr>
        <p:spPr/>
        <p:txBody>
          <a:bodyPr/>
          <a:lstStyle/>
          <a:p>
            <a:r>
              <a:rPr lang="sv-SE"/>
              <a:t>Sveriges kunskapsmyndighet för vård och omsorg</a:t>
            </a:r>
          </a:p>
        </p:txBody>
      </p:sp>
      <p:sp>
        <p:nvSpPr>
          <p:cNvPr id="5" name="Platshållare för bildnummer 4"/>
          <p:cNvSpPr>
            <a:spLocks noGrp="1"/>
          </p:cNvSpPr>
          <p:nvPr>
            <p:ph type="sldNum" sz="quarter" idx="12"/>
          </p:nvPr>
        </p:nvSpPr>
        <p:spPr/>
        <p:txBody>
          <a:bodyPr/>
          <a:lstStyle/>
          <a:p>
            <a:fld id="{F3A1DABF-CD59-47A1-8187-10F3203EF599}" type="slidenum">
              <a:rPr lang="sv-SE" smtClean="0"/>
              <a:t>‹#›</a:t>
            </a:fld>
            <a:endParaRPr lang="sv-SE"/>
          </a:p>
        </p:txBody>
      </p:sp>
      <p:sp>
        <p:nvSpPr>
          <p:cNvPr id="8" name="Platshållare för bild 7"/>
          <p:cNvSpPr>
            <a:spLocks noGrp="1"/>
          </p:cNvSpPr>
          <p:nvPr>
            <p:ph type="pic" sz="quarter" idx="13"/>
          </p:nvPr>
        </p:nvSpPr>
        <p:spPr>
          <a:xfrm>
            <a:off x="801688" y="2074072"/>
            <a:ext cx="6832600" cy="3438525"/>
          </a:xfrm>
        </p:spPr>
        <p:txBody>
          <a:bodyPr/>
          <a:lstStyle>
            <a:lvl1pPr marL="0" indent="0">
              <a:buNone/>
              <a:defRPr b="0"/>
            </a:lvl1pPr>
          </a:lstStyle>
          <a:p>
            <a:r>
              <a:rPr lang="sv-SE"/>
              <a:t>Klicka på ikonen för att lägga till en bild</a:t>
            </a:r>
          </a:p>
        </p:txBody>
      </p:sp>
      <p:sp>
        <p:nvSpPr>
          <p:cNvPr id="9" name="Platshållare för text 11"/>
          <p:cNvSpPr>
            <a:spLocks noGrp="1"/>
          </p:cNvSpPr>
          <p:nvPr>
            <p:ph type="body" sz="quarter" idx="15"/>
          </p:nvPr>
        </p:nvSpPr>
        <p:spPr>
          <a:xfrm>
            <a:off x="4324928" y="5612277"/>
            <a:ext cx="3312220" cy="153853"/>
          </a:xfrm>
        </p:spPr>
        <p:txBody>
          <a:bodyPr/>
          <a:lstStyle>
            <a:lvl1pPr marL="0" indent="0" algn="r">
              <a:spcBef>
                <a:spcPts val="0"/>
              </a:spcBef>
              <a:spcAft>
                <a:spcPts val="0"/>
              </a:spcAft>
              <a:buNone/>
              <a:defRPr sz="900" b="0" i="1"/>
            </a:lvl1pPr>
            <a:lvl2pPr marL="285750" indent="0">
              <a:buNone/>
              <a:defRPr sz="900"/>
            </a:lvl2pPr>
            <a:lvl3pPr marL="539750" indent="0">
              <a:buNone/>
              <a:defRPr sz="900"/>
            </a:lvl3pPr>
            <a:lvl4pPr marL="723900" indent="0">
              <a:buNone/>
              <a:defRPr sz="900"/>
            </a:lvl4pPr>
            <a:lvl5pPr marL="927100" indent="0">
              <a:buNone/>
              <a:defRPr sz="900"/>
            </a:lvl5pPr>
          </a:lstStyle>
          <a:p>
            <a:pPr lvl="0"/>
            <a:r>
              <a:rPr lang="sv-SE"/>
              <a:t>Redigera format för bakgrundstext</a:t>
            </a:r>
          </a:p>
        </p:txBody>
      </p:sp>
    </p:spTree>
    <p:extLst>
      <p:ext uri="{BB962C8B-B14F-4D97-AF65-F5344CB8AC3E}">
        <p14:creationId xmlns:p14="http://schemas.microsoft.com/office/powerpoint/2010/main" val="256971595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Rubrik och  utfallande bild">
    <p:spTree>
      <p:nvGrpSpPr>
        <p:cNvPr id="1" name=""/>
        <p:cNvGrpSpPr/>
        <p:nvPr/>
      </p:nvGrpSpPr>
      <p:grpSpPr>
        <a:xfrm>
          <a:off x="0" y="0"/>
          <a:ext cx="0" cy="0"/>
          <a:chOff x="0" y="0"/>
          <a:chExt cx="0" cy="0"/>
        </a:xfrm>
      </p:grpSpPr>
      <p:sp>
        <p:nvSpPr>
          <p:cNvPr id="2" name="Rubrik 1"/>
          <p:cNvSpPr>
            <a:spLocks noGrp="1"/>
          </p:cNvSpPr>
          <p:nvPr>
            <p:ph type="title"/>
          </p:nvPr>
        </p:nvSpPr>
        <p:spPr>
          <a:xfrm>
            <a:off x="803844" y="687600"/>
            <a:ext cx="6828537" cy="1296144"/>
          </a:xfrm>
        </p:spPr>
        <p:txBody>
          <a:bodyPr/>
          <a:lstStyle/>
          <a:p>
            <a:r>
              <a:rPr lang="sv-SE"/>
              <a:t>Klicka här för att ändra format</a:t>
            </a:r>
            <a:endParaRPr lang="sv-SE" dirty="0"/>
          </a:p>
        </p:txBody>
      </p:sp>
      <p:sp>
        <p:nvSpPr>
          <p:cNvPr id="3" name="Platshållare för datum 2"/>
          <p:cNvSpPr>
            <a:spLocks noGrp="1"/>
          </p:cNvSpPr>
          <p:nvPr>
            <p:ph type="dt" sz="half" idx="10"/>
          </p:nvPr>
        </p:nvSpPr>
        <p:spPr/>
        <p:txBody>
          <a:bodyPr/>
          <a:lstStyle/>
          <a:p>
            <a:endParaRPr lang="sv-SE" dirty="0"/>
          </a:p>
        </p:txBody>
      </p:sp>
      <p:sp>
        <p:nvSpPr>
          <p:cNvPr id="4" name="Platshållare för sidfot 3"/>
          <p:cNvSpPr>
            <a:spLocks noGrp="1"/>
          </p:cNvSpPr>
          <p:nvPr>
            <p:ph type="ftr" sz="quarter" idx="11"/>
          </p:nvPr>
        </p:nvSpPr>
        <p:spPr/>
        <p:txBody>
          <a:bodyPr/>
          <a:lstStyle/>
          <a:p>
            <a:r>
              <a:rPr lang="sv-SE"/>
              <a:t>Sveriges kunskapsmyndighet för vård och omsorg</a:t>
            </a:r>
          </a:p>
        </p:txBody>
      </p:sp>
      <p:sp>
        <p:nvSpPr>
          <p:cNvPr id="5" name="Platshållare för bildnummer 4"/>
          <p:cNvSpPr>
            <a:spLocks noGrp="1"/>
          </p:cNvSpPr>
          <p:nvPr>
            <p:ph type="sldNum" sz="quarter" idx="12"/>
          </p:nvPr>
        </p:nvSpPr>
        <p:spPr/>
        <p:txBody>
          <a:bodyPr/>
          <a:lstStyle/>
          <a:p>
            <a:fld id="{F3A1DABF-CD59-47A1-8187-10F3203EF599}" type="slidenum">
              <a:rPr lang="sv-SE" smtClean="0"/>
              <a:t>‹#›</a:t>
            </a:fld>
            <a:endParaRPr lang="sv-SE"/>
          </a:p>
        </p:txBody>
      </p:sp>
      <p:sp>
        <p:nvSpPr>
          <p:cNvPr id="8" name="Platshållare för bild 7"/>
          <p:cNvSpPr>
            <a:spLocks noGrp="1"/>
          </p:cNvSpPr>
          <p:nvPr>
            <p:ph type="pic" sz="quarter" idx="13"/>
          </p:nvPr>
        </p:nvSpPr>
        <p:spPr>
          <a:xfrm>
            <a:off x="0" y="2066925"/>
            <a:ext cx="9144000" cy="3438525"/>
          </a:xfrm>
        </p:spPr>
        <p:txBody>
          <a:bodyPr/>
          <a:lstStyle>
            <a:lvl1pPr marL="0" indent="0">
              <a:buNone/>
              <a:defRPr b="0"/>
            </a:lvl1pPr>
          </a:lstStyle>
          <a:p>
            <a:r>
              <a:rPr lang="sv-SE"/>
              <a:t>Klicka på ikonen för att lägga till en bild</a:t>
            </a:r>
          </a:p>
        </p:txBody>
      </p:sp>
      <p:sp>
        <p:nvSpPr>
          <p:cNvPr id="13" name="Platshållare för text 11"/>
          <p:cNvSpPr>
            <a:spLocks noGrp="1"/>
          </p:cNvSpPr>
          <p:nvPr>
            <p:ph type="body" sz="quarter" idx="15"/>
          </p:nvPr>
        </p:nvSpPr>
        <p:spPr>
          <a:xfrm>
            <a:off x="4324928" y="5612277"/>
            <a:ext cx="3312220" cy="153853"/>
          </a:xfrm>
        </p:spPr>
        <p:txBody>
          <a:bodyPr/>
          <a:lstStyle>
            <a:lvl1pPr marL="0" indent="0" algn="r">
              <a:spcBef>
                <a:spcPts val="0"/>
              </a:spcBef>
              <a:spcAft>
                <a:spcPts val="0"/>
              </a:spcAft>
              <a:buNone/>
              <a:defRPr sz="900" b="0" i="1"/>
            </a:lvl1pPr>
            <a:lvl2pPr marL="285750" indent="0">
              <a:buNone/>
              <a:defRPr sz="900"/>
            </a:lvl2pPr>
            <a:lvl3pPr marL="539750" indent="0">
              <a:buNone/>
              <a:defRPr sz="900"/>
            </a:lvl3pPr>
            <a:lvl4pPr marL="723900" indent="0">
              <a:buNone/>
              <a:defRPr sz="900"/>
            </a:lvl4pPr>
            <a:lvl5pPr marL="927100" indent="0">
              <a:buNone/>
              <a:defRPr sz="900"/>
            </a:lvl5pPr>
          </a:lstStyle>
          <a:p>
            <a:pPr lvl="0"/>
            <a:r>
              <a:rPr lang="sv-SE"/>
              <a:t>Redigera format för bakgrundstext</a:t>
            </a:r>
          </a:p>
        </p:txBody>
      </p:sp>
    </p:spTree>
    <p:extLst>
      <p:ext uri="{BB962C8B-B14F-4D97-AF65-F5344CB8AC3E}">
        <p14:creationId xmlns:p14="http://schemas.microsoft.com/office/powerpoint/2010/main" val="279228031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Utfallande bild utan rubrik">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p:txBody>
          <a:bodyPr/>
          <a:lstStyle/>
          <a:p>
            <a:endParaRPr lang="sv-SE" dirty="0"/>
          </a:p>
        </p:txBody>
      </p:sp>
      <p:sp>
        <p:nvSpPr>
          <p:cNvPr id="3" name="Platshållare för sidfot 2"/>
          <p:cNvSpPr>
            <a:spLocks noGrp="1"/>
          </p:cNvSpPr>
          <p:nvPr>
            <p:ph type="ftr" sz="quarter" idx="11"/>
          </p:nvPr>
        </p:nvSpPr>
        <p:spPr/>
        <p:txBody>
          <a:bodyPr/>
          <a:lstStyle/>
          <a:p>
            <a:r>
              <a:rPr lang="sv-SE"/>
              <a:t>Sveriges kunskapsmyndighet för vård och omsorg</a:t>
            </a:r>
          </a:p>
        </p:txBody>
      </p:sp>
      <p:sp>
        <p:nvSpPr>
          <p:cNvPr id="4" name="Platshållare för bildnummer 3"/>
          <p:cNvSpPr>
            <a:spLocks noGrp="1"/>
          </p:cNvSpPr>
          <p:nvPr>
            <p:ph type="sldNum" sz="quarter" idx="12"/>
          </p:nvPr>
        </p:nvSpPr>
        <p:spPr/>
        <p:txBody>
          <a:bodyPr/>
          <a:lstStyle/>
          <a:p>
            <a:fld id="{F3A1DABF-CD59-47A1-8187-10F3203EF599}" type="slidenum">
              <a:rPr lang="sv-SE" smtClean="0"/>
              <a:t>‹#›</a:t>
            </a:fld>
            <a:endParaRPr lang="sv-SE"/>
          </a:p>
        </p:txBody>
      </p:sp>
      <p:sp>
        <p:nvSpPr>
          <p:cNvPr id="5" name="Platshållare för bild 7"/>
          <p:cNvSpPr>
            <a:spLocks noGrp="1"/>
          </p:cNvSpPr>
          <p:nvPr>
            <p:ph type="pic" sz="quarter" idx="13"/>
          </p:nvPr>
        </p:nvSpPr>
        <p:spPr>
          <a:xfrm>
            <a:off x="0" y="664235"/>
            <a:ext cx="9144000" cy="5003320"/>
          </a:xfrm>
        </p:spPr>
        <p:txBody>
          <a:bodyPr/>
          <a:lstStyle>
            <a:lvl1pPr marL="0" indent="0">
              <a:buNone/>
              <a:defRPr b="0"/>
            </a:lvl1pPr>
          </a:lstStyle>
          <a:p>
            <a:r>
              <a:rPr lang="sv-SE"/>
              <a:t>Klicka på ikonen för att lägga till en bild</a:t>
            </a:r>
          </a:p>
        </p:txBody>
      </p:sp>
    </p:spTree>
    <p:extLst>
      <p:ext uri="{BB962C8B-B14F-4D97-AF65-F5344CB8AC3E}">
        <p14:creationId xmlns:p14="http://schemas.microsoft.com/office/powerpoint/2010/main" val="375541866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a:xfrm>
            <a:off x="803844" y="687600"/>
            <a:ext cx="6957444" cy="1296144"/>
          </a:xfrm>
        </p:spPr>
        <p:txBody>
          <a:bodyPr/>
          <a:lstStyle/>
          <a:p>
            <a:r>
              <a:rPr lang="sv-SE"/>
              <a:t>Klicka här för att ändra format</a:t>
            </a:r>
            <a:endParaRPr lang="sv-SE" dirty="0"/>
          </a:p>
        </p:txBody>
      </p:sp>
      <p:sp>
        <p:nvSpPr>
          <p:cNvPr id="3" name="Platshållare för datum 2"/>
          <p:cNvSpPr>
            <a:spLocks noGrp="1"/>
          </p:cNvSpPr>
          <p:nvPr>
            <p:ph type="dt" sz="half" idx="10"/>
          </p:nvPr>
        </p:nvSpPr>
        <p:spPr/>
        <p:txBody>
          <a:bodyPr/>
          <a:lstStyle/>
          <a:p>
            <a:endParaRPr lang="sv-SE" dirty="0"/>
          </a:p>
        </p:txBody>
      </p:sp>
      <p:sp>
        <p:nvSpPr>
          <p:cNvPr id="4" name="Platshållare för sidfot 3"/>
          <p:cNvSpPr>
            <a:spLocks noGrp="1"/>
          </p:cNvSpPr>
          <p:nvPr>
            <p:ph type="ftr" sz="quarter" idx="11"/>
          </p:nvPr>
        </p:nvSpPr>
        <p:spPr/>
        <p:txBody>
          <a:bodyPr/>
          <a:lstStyle/>
          <a:p>
            <a:r>
              <a:rPr lang="sv-SE"/>
              <a:t>Sveriges kunskapsmyndighet för vård och omsorg</a:t>
            </a:r>
          </a:p>
        </p:txBody>
      </p:sp>
      <p:sp>
        <p:nvSpPr>
          <p:cNvPr id="5" name="Platshållare för bildnummer 4"/>
          <p:cNvSpPr>
            <a:spLocks noGrp="1"/>
          </p:cNvSpPr>
          <p:nvPr>
            <p:ph type="sldNum" sz="quarter" idx="12"/>
          </p:nvPr>
        </p:nvSpPr>
        <p:spPr/>
        <p:txBody>
          <a:bodyPr/>
          <a:lstStyle/>
          <a:p>
            <a:fld id="{F3A1DABF-CD59-47A1-8187-10F3203EF599}" type="slidenum">
              <a:rPr lang="sv-SE" smtClean="0"/>
              <a:t>‹#›</a:t>
            </a:fld>
            <a:endParaRPr lang="sv-SE"/>
          </a:p>
        </p:txBody>
      </p:sp>
    </p:spTree>
    <p:extLst>
      <p:ext uri="{BB962C8B-B14F-4D97-AF65-F5344CB8AC3E}">
        <p14:creationId xmlns:p14="http://schemas.microsoft.com/office/powerpoint/2010/main" val="426563177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
  <p:cSld name="Rubrik och innehåll">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29DD622-F54F-40E9-B147-94DCF94A0BEC}"/>
              </a:ext>
            </a:extLst>
          </p:cNvPr>
          <p:cNvSpPr>
            <a:spLocks noGrp="1"/>
          </p:cNvSpPr>
          <p:nvPr>
            <p:ph type="title"/>
          </p:nvPr>
        </p:nvSpPr>
        <p:spPr/>
        <p:txBody>
          <a:body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25936BCF-7566-492C-AF06-9187DAD22A5E}"/>
              </a:ext>
            </a:extLst>
          </p:cNvPr>
          <p:cNvSpPr>
            <a:spLocks noGrp="1"/>
          </p:cNvSpPr>
          <p:nvPr>
            <p:ph idx="1"/>
          </p:nvPr>
        </p:nvSpPr>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4A3AB57D-FB88-476D-8875-38B187BEB332}"/>
              </a:ext>
            </a:extLst>
          </p:cNvPr>
          <p:cNvSpPr>
            <a:spLocks noGrp="1"/>
          </p:cNvSpPr>
          <p:nvPr>
            <p:ph type="dt" sz="half" idx="10"/>
          </p:nvPr>
        </p:nvSpPr>
        <p:spPr/>
        <p:txBody>
          <a:bodyPr/>
          <a:lstStyle/>
          <a:p>
            <a:fld id="{049C778A-F738-4FC8-AA56-9726F6A14405}" type="datetime1">
              <a:rPr lang="sv-SE" smtClean="0"/>
              <a:t>2024-01-10</a:t>
            </a:fld>
            <a:endParaRPr lang="sv-SE"/>
          </a:p>
        </p:txBody>
      </p:sp>
      <p:sp>
        <p:nvSpPr>
          <p:cNvPr id="5" name="Platshållare för sidfot 4">
            <a:extLst>
              <a:ext uri="{FF2B5EF4-FFF2-40B4-BE49-F238E27FC236}">
                <a16:creationId xmlns:a16="http://schemas.microsoft.com/office/drawing/2014/main" id="{3A51EFC1-176B-4D1F-A20B-4A4A670BF19B}"/>
              </a:ext>
            </a:extLst>
          </p:cNvPr>
          <p:cNvSpPr>
            <a:spLocks noGrp="1"/>
          </p:cNvSpPr>
          <p:nvPr>
            <p:ph type="ftr" sz="quarter" idx="11"/>
          </p:nvPr>
        </p:nvSpPr>
        <p:spPr/>
        <p:txBody>
          <a:bodyPr/>
          <a:lstStyle/>
          <a:p>
            <a:r>
              <a:rPr lang="sv-SE"/>
              <a:t>Omplacering</a:t>
            </a:r>
          </a:p>
        </p:txBody>
      </p:sp>
      <p:sp>
        <p:nvSpPr>
          <p:cNvPr id="6" name="Platshållare för bildnummer 5">
            <a:extLst>
              <a:ext uri="{FF2B5EF4-FFF2-40B4-BE49-F238E27FC236}">
                <a16:creationId xmlns:a16="http://schemas.microsoft.com/office/drawing/2014/main" id="{C853F86B-0B63-4E3E-A572-3EA73FA6DCEF}"/>
              </a:ext>
            </a:extLst>
          </p:cNvPr>
          <p:cNvSpPr>
            <a:spLocks noGrp="1"/>
          </p:cNvSpPr>
          <p:nvPr>
            <p:ph type="sldNum" sz="quarter" idx="12"/>
          </p:nvPr>
        </p:nvSpPr>
        <p:spPr/>
        <p:txBody>
          <a:bodyPr/>
          <a:lstStyle/>
          <a:p>
            <a:fld id="{3C85E78D-9BDB-402C-83E3-26573C1B9F9F}" type="slidenum">
              <a:rPr lang="sv-SE" smtClean="0"/>
              <a:t>‹#›</a:t>
            </a:fld>
            <a:endParaRPr lang="sv-SE"/>
          </a:p>
        </p:txBody>
      </p:sp>
    </p:spTree>
    <p:extLst>
      <p:ext uri="{BB962C8B-B14F-4D97-AF65-F5344CB8AC3E}">
        <p14:creationId xmlns:p14="http://schemas.microsoft.com/office/powerpoint/2010/main" val="12221804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Kapitelsida utan bild">
    <p:spTree>
      <p:nvGrpSpPr>
        <p:cNvPr id="1" name=""/>
        <p:cNvGrpSpPr/>
        <p:nvPr/>
      </p:nvGrpSpPr>
      <p:grpSpPr>
        <a:xfrm>
          <a:off x="0" y="0"/>
          <a:ext cx="0" cy="0"/>
          <a:chOff x="0" y="0"/>
          <a:chExt cx="0" cy="0"/>
        </a:xfrm>
      </p:grpSpPr>
      <p:sp>
        <p:nvSpPr>
          <p:cNvPr id="10" name="Rektangel 9"/>
          <p:cNvSpPr/>
          <p:nvPr userDrawn="1"/>
        </p:nvSpPr>
        <p:spPr>
          <a:xfrm>
            <a:off x="0" y="0"/>
            <a:ext cx="9144000"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8" name="Rektangel 2"/>
          <p:cNvSpPr/>
          <p:nvPr userDrawn="1"/>
        </p:nvSpPr>
        <p:spPr>
          <a:xfrm>
            <a:off x="0" y="1543050"/>
            <a:ext cx="9144000" cy="5314950"/>
          </a:xfrm>
          <a:custGeom>
            <a:avLst/>
            <a:gdLst>
              <a:gd name="connsiteX0" fmla="*/ 0 w 9144000"/>
              <a:gd name="connsiteY0" fmla="*/ 0 h 5314950"/>
              <a:gd name="connsiteX1" fmla="*/ 9144000 w 9144000"/>
              <a:gd name="connsiteY1" fmla="*/ 0 h 5314950"/>
              <a:gd name="connsiteX2" fmla="*/ 9144000 w 9144000"/>
              <a:gd name="connsiteY2" fmla="*/ 5314950 h 5314950"/>
              <a:gd name="connsiteX3" fmla="*/ 0 w 9144000"/>
              <a:gd name="connsiteY3" fmla="*/ 5314950 h 5314950"/>
              <a:gd name="connsiteX4" fmla="*/ 0 w 9144000"/>
              <a:gd name="connsiteY4" fmla="*/ 0 h 5314950"/>
              <a:gd name="connsiteX0" fmla="*/ 0 w 9144000"/>
              <a:gd name="connsiteY0" fmla="*/ 2771775 h 5314950"/>
              <a:gd name="connsiteX1" fmla="*/ 9144000 w 9144000"/>
              <a:gd name="connsiteY1" fmla="*/ 0 h 5314950"/>
              <a:gd name="connsiteX2" fmla="*/ 9144000 w 9144000"/>
              <a:gd name="connsiteY2" fmla="*/ 5314950 h 5314950"/>
              <a:gd name="connsiteX3" fmla="*/ 0 w 9144000"/>
              <a:gd name="connsiteY3" fmla="*/ 5314950 h 5314950"/>
              <a:gd name="connsiteX4" fmla="*/ 0 w 9144000"/>
              <a:gd name="connsiteY4" fmla="*/ 2771775 h 5314950"/>
              <a:gd name="connsiteX0" fmla="*/ 0 w 9144000"/>
              <a:gd name="connsiteY0" fmla="*/ 2352675 h 5314950"/>
              <a:gd name="connsiteX1" fmla="*/ 9144000 w 9144000"/>
              <a:gd name="connsiteY1" fmla="*/ 0 h 5314950"/>
              <a:gd name="connsiteX2" fmla="*/ 9144000 w 9144000"/>
              <a:gd name="connsiteY2" fmla="*/ 5314950 h 5314950"/>
              <a:gd name="connsiteX3" fmla="*/ 0 w 9144000"/>
              <a:gd name="connsiteY3" fmla="*/ 5314950 h 5314950"/>
              <a:gd name="connsiteX4" fmla="*/ 0 w 9144000"/>
              <a:gd name="connsiteY4" fmla="*/ 2352675 h 53149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5314950">
                <a:moveTo>
                  <a:pt x="0" y="2352675"/>
                </a:moveTo>
                <a:lnTo>
                  <a:pt x="9144000" y="0"/>
                </a:lnTo>
                <a:lnTo>
                  <a:pt x="9144000" y="5314950"/>
                </a:lnTo>
                <a:lnTo>
                  <a:pt x="0" y="5314950"/>
                </a:lnTo>
                <a:lnTo>
                  <a:pt x="0" y="2352675"/>
                </a:lnTo>
                <a:close/>
              </a:path>
            </a:pathLst>
          </a:custGeom>
          <a:solidFill>
            <a:srgbClr val="A5ACA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900">
              <a:solidFill>
                <a:schemeClr val="tx1"/>
              </a:solidFill>
            </a:endParaRPr>
          </a:p>
        </p:txBody>
      </p:sp>
      <p:sp>
        <p:nvSpPr>
          <p:cNvPr id="9" name="Rubrik 1"/>
          <p:cNvSpPr>
            <a:spLocks noGrp="1"/>
          </p:cNvSpPr>
          <p:nvPr>
            <p:ph type="ctrTitle"/>
          </p:nvPr>
        </p:nvSpPr>
        <p:spPr>
          <a:xfrm>
            <a:off x="784342" y="725700"/>
            <a:ext cx="7772400" cy="1408385"/>
          </a:xfrm>
        </p:spPr>
        <p:txBody>
          <a:bodyPr/>
          <a:lstStyle>
            <a:lvl1pPr>
              <a:defRPr sz="3400">
                <a:solidFill>
                  <a:srgbClr val="FFFFFF"/>
                </a:solidFill>
              </a:defRPr>
            </a:lvl1pPr>
          </a:lstStyle>
          <a:p>
            <a:r>
              <a:rPr lang="sv-SE"/>
              <a:t>Klicka här för att ändra format</a:t>
            </a:r>
            <a:endParaRPr lang="sv-SE" dirty="0"/>
          </a:p>
        </p:txBody>
      </p:sp>
      <p:pic>
        <p:nvPicPr>
          <p:cNvPr id="12" name="Bildobjekt 1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20800" y="6210000"/>
            <a:ext cx="1396800" cy="293233"/>
          </a:xfrm>
          <a:prstGeom prst="rect">
            <a:avLst/>
          </a:prstGeom>
        </p:spPr>
      </p:pic>
    </p:spTree>
    <p:extLst>
      <p:ext uri="{BB962C8B-B14F-4D97-AF65-F5344CB8AC3E}">
        <p14:creationId xmlns:p14="http://schemas.microsoft.com/office/powerpoint/2010/main" val="19739306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Rubrik och punktlista – enstaka or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endParaRPr lang="sv-SE" dirty="0"/>
          </a:p>
        </p:txBody>
      </p:sp>
      <p:sp>
        <p:nvSpPr>
          <p:cNvPr id="4" name="Platshållare för datum 3"/>
          <p:cNvSpPr>
            <a:spLocks noGrp="1"/>
          </p:cNvSpPr>
          <p:nvPr>
            <p:ph type="dt" sz="half" idx="10"/>
          </p:nvPr>
        </p:nvSpPr>
        <p:spPr/>
        <p:txBody>
          <a:bodyPr/>
          <a:lstStyle/>
          <a:p>
            <a:endParaRPr lang="sv-SE" dirty="0"/>
          </a:p>
        </p:txBody>
      </p:sp>
      <p:sp>
        <p:nvSpPr>
          <p:cNvPr id="5" name="Platshållare för sidfot 4"/>
          <p:cNvSpPr>
            <a:spLocks noGrp="1"/>
          </p:cNvSpPr>
          <p:nvPr>
            <p:ph type="ftr" sz="quarter" idx="11"/>
          </p:nvPr>
        </p:nvSpPr>
        <p:spPr/>
        <p:txBody>
          <a:bodyPr/>
          <a:lstStyle/>
          <a:p>
            <a:r>
              <a:rPr lang="sv-SE"/>
              <a:t>Sveriges kunskapsmyndighet för vård och omsorg</a:t>
            </a:r>
          </a:p>
        </p:txBody>
      </p:sp>
      <p:sp>
        <p:nvSpPr>
          <p:cNvPr id="6" name="Platshållare för bildnummer 5"/>
          <p:cNvSpPr>
            <a:spLocks noGrp="1"/>
          </p:cNvSpPr>
          <p:nvPr>
            <p:ph type="sldNum" sz="quarter" idx="12"/>
          </p:nvPr>
        </p:nvSpPr>
        <p:spPr/>
        <p:txBody>
          <a:bodyPr/>
          <a:lstStyle/>
          <a:p>
            <a:fld id="{F3A1DABF-CD59-47A1-8187-10F3203EF599}" type="slidenum">
              <a:rPr lang="sv-SE" smtClean="0"/>
              <a:t>‹#›</a:t>
            </a:fld>
            <a:endParaRPr lang="sv-SE"/>
          </a:p>
        </p:txBody>
      </p:sp>
      <p:sp>
        <p:nvSpPr>
          <p:cNvPr id="8" name="Platshållare för innehåll 7"/>
          <p:cNvSpPr>
            <a:spLocks noGrp="1"/>
          </p:cNvSpPr>
          <p:nvPr>
            <p:ph sz="quarter" idx="13"/>
          </p:nvPr>
        </p:nvSpPr>
        <p:spPr>
          <a:xfrm>
            <a:off x="801688" y="2059200"/>
            <a:ext cx="6959600" cy="3708400"/>
          </a:xfrm>
        </p:spPr>
        <p:txBody>
          <a:bodyPr/>
          <a:lstStyle>
            <a:lvl1pPr>
              <a:spcBef>
                <a:spcPts val="0"/>
              </a:spcBef>
              <a:defRPr sz="2600" b="1"/>
            </a:lvl1pPr>
            <a:lvl2pPr>
              <a:defRPr sz="2000"/>
            </a:lvl2pPr>
            <a:lvl3pPr>
              <a:defRPr sz="1600"/>
            </a:lvl3pPr>
            <a:lvl4pPr>
              <a:defRPr sz="1400"/>
            </a:lvl4pPr>
            <a:lvl5pPr>
              <a:defRPr sz="1200"/>
            </a:lvl5p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sv-SE" dirty="0"/>
          </a:p>
        </p:txBody>
      </p:sp>
    </p:spTree>
    <p:extLst>
      <p:ext uri="{BB962C8B-B14F-4D97-AF65-F5344CB8AC3E}">
        <p14:creationId xmlns:p14="http://schemas.microsoft.com/office/powerpoint/2010/main" val="25622242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Rubrik och punktlista – mening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4" name="Platshållare för datum 3"/>
          <p:cNvSpPr>
            <a:spLocks noGrp="1"/>
          </p:cNvSpPr>
          <p:nvPr>
            <p:ph type="dt" sz="half" idx="10"/>
          </p:nvPr>
        </p:nvSpPr>
        <p:spPr/>
        <p:txBody>
          <a:bodyPr/>
          <a:lstStyle/>
          <a:p>
            <a:endParaRPr lang="sv-SE" dirty="0"/>
          </a:p>
        </p:txBody>
      </p:sp>
      <p:sp>
        <p:nvSpPr>
          <p:cNvPr id="5" name="Platshållare för sidfot 4"/>
          <p:cNvSpPr>
            <a:spLocks noGrp="1"/>
          </p:cNvSpPr>
          <p:nvPr>
            <p:ph type="ftr" sz="quarter" idx="11"/>
          </p:nvPr>
        </p:nvSpPr>
        <p:spPr/>
        <p:txBody>
          <a:bodyPr/>
          <a:lstStyle/>
          <a:p>
            <a:r>
              <a:rPr lang="sv-SE"/>
              <a:t>Sveriges kunskapsmyndighet för vård och omsorg</a:t>
            </a:r>
          </a:p>
        </p:txBody>
      </p:sp>
      <p:sp>
        <p:nvSpPr>
          <p:cNvPr id="6" name="Platshållare för bildnummer 5"/>
          <p:cNvSpPr>
            <a:spLocks noGrp="1"/>
          </p:cNvSpPr>
          <p:nvPr>
            <p:ph type="sldNum" sz="quarter" idx="12"/>
          </p:nvPr>
        </p:nvSpPr>
        <p:spPr/>
        <p:txBody>
          <a:bodyPr/>
          <a:lstStyle/>
          <a:p>
            <a:fld id="{F3A1DABF-CD59-47A1-8187-10F3203EF599}" type="slidenum">
              <a:rPr lang="sv-SE" smtClean="0"/>
              <a:t>‹#›</a:t>
            </a:fld>
            <a:endParaRPr lang="sv-SE"/>
          </a:p>
        </p:txBody>
      </p:sp>
      <p:sp>
        <p:nvSpPr>
          <p:cNvPr id="8" name="Platshållare för innehåll 7"/>
          <p:cNvSpPr>
            <a:spLocks noGrp="1"/>
          </p:cNvSpPr>
          <p:nvPr>
            <p:ph sz="quarter" idx="13"/>
          </p:nvPr>
        </p:nvSpPr>
        <p:spPr>
          <a:xfrm>
            <a:off x="801688" y="2059200"/>
            <a:ext cx="6959600" cy="3708400"/>
          </a:xfrm>
        </p:spPr>
        <p:txBody>
          <a:bodyPr/>
          <a:lstStyle>
            <a:lvl1pPr>
              <a:spcBef>
                <a:spcPts val="0"/>
              </a:spcBef>
              <a:defRPr sz="2600" b="0"/>
            </a:lvl1pPr>
            <a:lvl2pPr>
              <a:defRPr sz="2000"/>
            </a:lvl2p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sv-SE" dirty="0"/>
          </a:p>
        </p:txBody>
      </p:sp>
    </p:spTree>
    <p:extLst>
      <p:ext uri="{BB962C8B-B14F-4D97-AF65-F5344CB8AC3E}">
        <p14:creationId xmlns:p14="http://schemas.microsoft.com/office/powerpoint/2010/main" val="1140547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Rubrik och text">
    <p:spTree>
      <p:nvGrpSpPr>
        <p:cNvPr id="1" name=""/>
        <p:cNvGrpSpPr/>
        <p:nvPr/>
      </p:nvGrpSpPr>
      <p:grpSpPr>
        <a:xfrm>
          <a:off x="0" y="0"/>
          <a:ext cx="0" cy="0"/>
          <a:chOff x="0" y="0"/>
          <a:chExt cx="0" cy="0"/>
        </a:xfrm>
      </p:grpSpPr>
      <p:sp>
        <p:nvSpPr>
          <p:cNvPr id="2" name="Rubrik 1"/>
          <p:cNvSpPr>
            <a:spLocks noGrp="1"/>
          </p:cNvSpPr>
          <p:nvPr>
            <p:ph type="title"/>
          </p:nvPr>
        </p:nvSpPr>
        <p:spPr>
          <a:xfrm>
            <a:off x="801688" y="687600"/>
            <a:ext cx="6951600" cy="1296144"/>
          </a:xfrm>
        </p:spPr>
        <p:txBody>
          <a:bodyPr/>
          <a:lstStyle/>
          <a:p>
            <a:r>
              <a:rPr lang="sv-SE"/>
              <a:t>Klicka här för att ändra format</a:t>
            </a:r>
            <a:endParaRPr lang="sv-SE" dirty="0"/>
          </a:p>
        </p:txBody>
      </p:sp>
      <p:sp>
        <p:nvSpPr>
          <p:cNvPr id="4" name="Platshållare för datum 3"/>
          <p:cNvSpPr>
            <a:spLocks noGrp="1"/>
          </p:cNvSpPr>
          <p:nvPr>
            <p:ph type="dt" sz="half" idx="10"/>
          </p:nvPr>
        </p:nvSpPr>
        <p:spPr/>
        <p:txBody>
          <a:bodyPr/>
          <a:lstStyle/>
          <a:p>
            <a:endParaRPr lang="sv-SE" dirty="0"/>
          </a:p>
        </p:txBody>
      </p:sp>
      <p:sp>
        <p:nvSpPr>
          <p:cNvPr id="5" name="Platshållare för sidfot 4"/>
          <p:cNvSpPr>
            <a:spLocks noGrp="1"/>
          </p:cNvSpPr>
          <p:nvPr>
            <p:ph type="ftr" sz="quarter" idx="11"/>
          </p:nvPr>
        </p:nvSpPr>
        <p:spPr/>
        <p:txBody>
          <a:bodyPr/>
          <a:lstStyle/>
          <a:p>
            <a:r>
              <a:rPr lang="sv-SE" dirty="0"/>
              <a:t>Sveriges kunskapsmyndighet för vård och omsorg</a:t>
            </a:r>
          </a:p>
        </p:txBody>
      </p:sp>
      <p:sp>
        <p:nvSpPr>
          <p:cNvPr id="6" name="Platshållare för bildnummer 5"/>
          <p:cNvSpPr>
            <a:spLocks noGrp="1"/>
          </p:cNvSpPr>
          <p:nvPr>
            <p:ph type="sldNum" sz="quarter" idx="12"/>
          </p:nvPr>
        </p:nvSpPr>
        <p:spPr/>
        <p:txBody>
          <a:bodyPr/>
          <a:lstStyle/>
          <a:p>
            <a:fld id="{F3A1DABF-CD59-47A1-8187-10F3203EF599}" type="slidenum">
              <a:rPr lang="sv-SE" smtClean="0"/>
              <a:t>‹#›</a:t>
            </a:fld>
            <a:endParaRPr lang="sv-SE"/>
          </a:p>
        </p:txBody>
      </p:sp>
      <p:sp>
        <p:nvSpPr>
          <p:cNvPr id="9" name="Platshållare för text 8"/>
          <p:cNvSpPr>
            <a:spLocks noGrp="1"/>
          </p:cNvSpPr>
          <p:nvPr>
            <p:ph type="body" sz="quarter" idx="13"/>
          </p:nvPr>
        </p:nvSpPr>
        <p:spPr>
          <a:xfrm>
            <a:off x="801688" y="2059200"/>
            <a:ext cx="6959600" cy="3708400"/>
          </a:xfrm>
        </p:spPr>
        <p:txBody>
          <a:bodyPr/>
          <a:lstStyle>
            <a:lvl1pPr marL="0" indent="0">
              <a:spcBef>
                <a:spcPts val="800"/>
              </a:spcBef>
              <a:spcAft>
                <a:spcPts val="0"/>
              </a:spcAft>
              <a:buFontTx/>
              <a:buNone/>
              <a:defRPr sz="2600"/>
            </a:lvl1pPr>
            <a:lvl2pPr marL="0" indent="0">
              <a:buFontTx/>
              <a:buNone/>
              <a:defRPr sz="2000"/>
            </a:lvl2pPr>
            <a:lvl3pPr marL="0" indent="0">
              <a:spcAft>
                <a:spcPts val="0"/>
              </a:spcAft>
              <a:buFontTx/>
              <a:buNone/>
              <a:defRPr sz="1900" b="1"/>
            </a:lvl3pPr>
            <a:lvl4pPr marL="0" indent="0">
              <a:spcAft>
                <a:spcPts val="0"/>
              </a:spcAft>
              <a:buFontTx/>
              <a:buNone/>
              <a:defRPr sz="1600"/>
            </a:lvl4pPr>
            <a:lvl5pPr marL="0" indent="0">
              <a:spcAft>
                <a:spcPts val="0"/>
              </a:spcAft>
              <a:buFontTx/>
              <a:buNone/>
              <a:defRPr sz="1600"/>
            </a:lvl5pPr>
          </a:lstStyle>
          <a:p>
            <a:pPr lvl="0"/>
            <a:r>
              <a:rPr lang="sv-SE"/>
              <a:t>Redigera format för bakgrundstext</a:t>
            </a:r>
          </a:p>
          <a:p>
            <a:pPr lvl="1"/>
            <a:r>
              <a:rPr lang="sv-SE"/>
              <a:t>Nivå två</a:t>
            </a:r>
          </a:p>
        </p:txBody>
      </p:sp>
    </p:spTree>
    <p:extLst>
      <p:ext uri="{BB962C8B-B14F-4D97-AF65-F5344CB8AC3E}">
        <p14:creationId xmlns:p14="http://schemas.microsoft.com/office/powerpoint/2010/main" val="10268468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Endast punktlista">
    <p:spTree>
      <p:nvGrpSpPr>
        <p:cNvPr id="1" name=""/>
        <p:cNvGrpSpPr/>
        <p:nvPr/>
      </p:nvGrpSpPr>
      <p:grpSpPr>
        <a:xfrm>
          <a:off x="0" y="0"/>
          <a:ext cx="0" cy="0"/>
          <a:chOff x="0" y="0"/>
          <a:chExt cx="0" cy="0"/>
        </a:xfrm>
      </p:grpSpPr>
      <p:sp>
        <p:nvSpPr>
          <p:cNvPr id="7" name="Rektangel 6"/>
          <p:cNvSpPr/>
          <p:nvPr userDrawn="1"/>
        </p:nvSpPr>
        <p:spPr>
          <a:xfrm>
            <a:off x="0" y="801504"/>
            <a:ext cx="9147600" cy="4792845"/>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4" name="Platshållare för datum 3"/>
          <p:cNvSpPr>
            <a:spLocks noGrp="1"/>
          </p:cNvSpPr>
          <p:nvPr>
            <p:ph type="dt" sz="half" idx="10"/>
          </p:nvPr>
        </p:nvSpPr>
        <p:spPr/>
        <p:txBody>
          <a:bodyPr/>
          <a:lstStyle/>
          <a:p>
            <a:endParaRPr lang="sv-SE" dirty="0"/>
          </a:p>
        </p:txBody>
      </p:sp>
      <p:sp>
        <p:nvSpPr>
          <p:cNvPr id="5" name="Platshållare för sidfot 4"/>
          <p:cNvSpPr>
            <a:spLocks noGrp="1"/>
          </p:cNvSpPr>
          <p:nvPr>
            <p:ph type="ftr" sz="quarter" idx="11"/>
          </p:nvPr>
        </p:nvSpPr>
        <p:spPr/>
        <p:txBody>
          <a:bodyPr/>
          <a:lstStyle/>
          <a:p>
            <a:r>
              <a:rPr lang="sv-SE"/>
              <a:t>Sveriges kunskapsmyndighet för vård och omsorg</a:t>
            </a:r>
          </a:p>
        </p:txBody>
      </p:sp>
      <p:sp>
        <p:nvSpPr>
          <p:cNvPr id="6" name="Platshållare för bildnummer 5"/>
          <p:cNvSpPr>
            <a:spLocks noGrp="1"/>
          </p:cNvSpPr>
          <p:nvPr>
            <p:ph type="sldNum" sz="quarter" idx="12"/>
          </p:nvPr>
        </p:nvSpPr>
        <p:spPr/>
        <p:txBody>
          <a:bodyPr/>
          <a:lstStyle/>
          <a:p>
            <a:fld id="{F3A1DABF-CD59-47A1-8187-10F3203EF599}" type="slidenum">
              <a:rPr lang="sv-SE" smtClean="0"/>
              <a:t>‹#›</a:t>
            </a:fld>
            <a:endParaRPr lang="sv-SE"/>
          </a:p>
        </p:txBody>
      </p:sp>
      <p:sp>
        <p:nvSpPr>
          <p:cNvPr id="8" name="Platshållare för innehåll 7"/>
          <p:cNvSpPr>
            <a:spLocks noGrp="1"/>
          </p:cNvSpPr>
          <p:nvPr>
            <p:ph sz="quarter" idx="13"/>
          </p:nvPr>
        </p:nvSpPr>
        <p:spPr>
          <a:xfrm>
            <a:off x="801688" y="1353267"/>
            <a:ext cx="6959600" cy="3708400"/>
          </a:xfrm>
        </p:spPr>
        <p:txBody>
          <a:bodyPr/>
          <a:lstStyle>
            <a:lvl1pPr marL="373063" indent="-373063">
              <a:spcBef>
                <a:spcPts val="1000"/>
              </a:spcBef>
              <a:buSzPct val="115000"/>
              <a:buFont typeface="Arial" pitchFamily="34" charset="0"/>
              <a:buChar char="•"/>
              <a:defRPr sz="2600">
                <a:solidFill>
                  <a:srgbClr val="FFFFFF"/>
                </a:solidFill>
              </a:defRPr>
            </a:lvl1pPr>
            <a:lvl2pPr>
              <a:defRPr sz="2000">
                <a:solidFill>
                  <a:srgbClr val="FFFFFF"/>
                </a:solidFill>
              </a:defRPr>
            </a:lvl2pPr>
            <a:lvl3pPr>
              <a:defRPr sz="1600">
                <a:solidFill>
                  <a:srgbClr val="FFFFFF"/>
                </a:solidFill>
              </a:defRPr>
            </a:lvl3pPr>
            <a:lvl4pPr>
              <a:defRPr sz="1400">
                <a:solidFill>
                  <a:srgbClr val="FFFFFF"/>
                </a:solidFill>
              </a:defRPr>
            </a:lvl4pPr>
            <a:lvl5pPr>
              <a:defRPr sz="1200">
                <a:solidFill>
                  <a:srgbClr val="FFFFFF"/>
                </a:solidFill>
              </a:defRPr>
            </a:lvl5p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sv-SE" dirty="0"/>
          </a:p>
        </p:txBody>
      </p:sp>
    </p:spTree>
    <p:extLst>
      <p:ext uri="{BB962C8B-B14F-4D97-AF65-F5344CB8AC3E}">
        <p14:creationId xmlns:p14="http://schemas.microsoft.com/office/powerpoint/2010/main" val="34141104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Endast punktlista">
    <p:spTree>
      <p:nvGrpSpPr>
        <p:cNvPr id="1" name=""/>
        <p:cNvGrpSpPr/>
        <p:nvPr/>
      </p:nvGrpSpPr>
      <p:grpSpPr>
        <a:xfrm>
          <a:off x="0" y="0"/>
          <a:ext cx="0" cy="0"/>
          <a:chOff x="0" y="0"/>
          <a:chExt cx="0" cy="0"/>
        </a:xfrm>
      </p:grpSpPr>
      <p:sp>
        <p:nvSpPr>
          <p:cNvPr id="7" name="Rektangel 6"/>
          <p:cNvSpPr/>
          <p:nvPr userDrawn="1"/>
        </p:nvSpPr>
        <p:spPr>
          <a:xfrm>
            <a:off x="0" y="801504"/>
            <a:ext cx="9147600" cy="4792845"/>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4" name="Platshållare för datum 3"/>
          <p:cNvSpPr>
            <a:spLocks noGrp="1"/>
          </p:cNvSpPr>
          <p:nvPr>
            <p:ph type="dt" sz="half" idx="10"/>
          </p:nvPr>
        </p:nvSpPr>
        <p:spPr/>
        <p:txBody>
          <a:bodyPr/>
          <a:lstStyle/>
          <a:p>
            <a:endParaRPr lang="sv-SE" dirty="0"/>
          </a:p>
        </p:txBody>
      </p:sp>
      <p:sp>
        <p:nvSpPr>
          <p:cNvPr id="5" name="Platshållare för sidfot 4"/>
          <p:cNvSpPr>
            <a:spLocks noGrp="1"/>
          </p:cNvSpPr>
          <p:nvPr>
            <p:ph type="ftr" sz="quarter" idx="11"/>
          </p:nvPr>
        </p:nvSpPr>
        <p:spPr/>
        <p:txBody>
          <a:bodyPr/>
          <a:lstStyle/>
          <a:p>
            <a:r>
              <a:rPr lang="sv-SE"/>
              <a:t>Sveriges kunskapsmyndighet för vård och omsorg</a:t>
            </a:r>
          </a:p>
        </p:txBody>
      </p:sp>
      <p:sp>
        <p:nvSpPr>
          <p:cNvPr id="6" name="Platshållare för bildnummer 5"/>
          <p:cNvSpPr>
            <a:spLocks noGrp="1"/>
          </p:cNvSpPr>
          <p:nvPr>
            <p:ph type="sldNum" sz="quarter" idx="12"/>
          </p:nvPr>
        </p:nvSpPr>
        <p:spPr/>
        <p:txBody>
          <a:bodyPr/>
          <a:lstStyle/>
          <a:p>
            <a:fld id="{F3A1DABF-CD59-47A1-8187-10F3203EF599}" type="slidenum">
              <a:rPr lang="sv-SE" smtClean="0"/>
              <a:t>‹#›</a:t>
            </a:fld>
            <a:endParaRPr lang="sv-SE"/>
          </a:p>
        </p:txBody>
      </p:sp>
      <p:sp>
        <p:nvSpPr>
          <p:cNvPr id="8" name="Platshållare för innehåll 7"/>
          <p:cNvSpPr>
            <a:spLocks noGrp="1"/>
          </p:cNvSpPr>
          <p:nvPr>
            <p:ph sz="quarter" idx="13"/>
          </p:nvPr>
        </p:nvSpPr>
        <p:spPr>
          <a:xfrm>
            <a:off x="801688" y="1353267"/>
            <a:ext cx="6959600" cy="3708400"/>
          </a:xfrm>
        </p:spPr>
        <p:txBody>
          <a:bodyPr/>
          <a:lstStyle>
            <a:lvl1pPr marL="373063" indent="-373063">
              <a:spcBef>
                <a:spcPts val="1000"/>
              </a:spcBef>
              <a:buSzPct val="115000"/>
              <a:buFont typeface="Arial" pitchFamily="34" charset="0"/>
              <a:buChar char="•"/>
              <a:defRPr sz="2600">
                <a:solidFill>
                  <a:srgbClr val="FFFFFF"/>
                </a:solidFill>
              </a:defRPr>
            </a:lvl1pPr>
            <a:lvl2pPr>
              <a:defRPr sz="2000">
                <a:solidFill>
                  <a:srgbClr val="FFFFFF"/>
                </a:solidFill>
              </a:defRPr>
            </a:lvl2pPr>
            <a:lvl3pPr>
              <a:defRPr sz="1600">
                <a:solidFill>
                  <a:srgbClr val="FFFFFF"/>
                </a:solidFill>
              </a:defRPr>
            </a:lvl3pPr>
            <a:lvl4pPr>
              <a:defRPr sz="1400">
                <a:solidFill>
                  <a:srgbClr val="FFFFFF"/>
                </a:solidFill>
              </a:defRPr>
            </a:lvl4pPr>
            <a:lvl5pPr>
              <a:defRPr sz="1200">
                <a:solidFill>
                  <a:srgbClr val="FFFFFF"/>
                </a:solidFill>
              </a:defRPr>
            </a:lvl5p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sv-SE" dirty="0"/>
          </a:p>
        </p:txBody>
      </p:sp>
    </p:spTree>
    <p:extLst>
      <p:ext uri="{BB962C8B-B14F-4D97-AF65-F5344CB8AC3E}">
        <p14:creationId xmlns:p14="http://schemas.microsoft.com/office/powerpoint/2010/main" val="26444651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itatsida">
    <p:spTree>
      <p:nvGrpSpPr>
        <p:cNvPr id="1" name=""/>
        <p:cNvGrpSpPr/>
        <p:nvPr/>
      </p:nvGrpSpPr>
      <p:grpSpPr>
        <a:xfrm>
          <a:off x="0" y="0"/>
          <a:ext cx="0" cy="0"/>
          <a:chOff x="0" y="0"/>
          <a:chExt cx="0" cy="0"/>
        </a:xfrm>
      </p:grpSpPr>
      <p:sp>
        <p:nvSpPr>
          <p:cNvPr id="2" name="Rubrik 1"/>
          <p:cNvSpPr>
            <a:spLocks noGrp="1"/>
          </p:cNvSpPr>
          <p:nvPr>
            <p:ph type="title"/>
          </p:nvPr>
        </p:nvSpPr>
        <p:spPr>
          <a:xfrm>
            <a:off x="801688" y="687600"/>
            <a:ext cx="6951600" cy="1296144"/>
          </a:xfrm>
        </p:spPr>
        <p:txBody>
          <a:bodyPr/>
          <a:lstStyle/>
          <a:p>
            <a:r>
              <a:rPr lang="sv-SE"/>
              <a:t>Klicka här för att ändra format</a:t>
            </a:r>
            <a:endParaRPr lang="sv-SE" dirty="0"/>
          </a:p>
        </p:txBody>
      </p:sp>
      <p:sp>
        <p:nvSpPr>
          <p:cNvPr id="4" name="Platshållare för datum 3"/>
          <p:cNvSpPr>
            <a:spLocks noGrp="1"/>
          </p:cNvSpPr>
          <p:nvPr>
            <p:ph type="dt" sz="half" idx="10"/>
          </p:nvPr>
        </p:nvSpPr>
        <p:spPr/>
        <p:txBody>
          <a:bodyPr/>
          <a:lstStyle/>
          <a:p>
            <a:endParaRPr lang="sv-SE" dirty="0"/>
          </a:p>
        </p:txBody>
      </p:sp>
      <p:sp>
        <p:nvSpPr>
          <p:cNvPr id="5" name="Platshållare för sidfot 4"/>
          <p:cNvSpPr>
            <a:spLocks noGrp="1"/>
          </p:cNvSpPr>
          <p:nvPr>
            <p:ph type="ftr" sz="quarter" idx="11"/>
          </p:nvPr>
        </p:nvSpPr>
        <p:spPr/>
        <p:txBody>
          <a:bodyPr/>
          <a:lstStyle/>
          <a:p>
            <a:r>
              <a:rPr lang="sv-SE"/>
              <a:t>Sveriges kunskapsmyndighet för vård och omsorg</a:t>
            </a:r>
          </a:p>
        </p:txBody>
      </p:sp>
      <p:sp>
        <p:nvSpPr>
          <p:cNvPr id="6" name="Platshållare för bildnummer 5"/>
          <p:cNvSpPr>
            <a:spLocks noGrp="1"/>
          </p:cNvSpPr>
          <p:nvPr>
            <p:ph type="sldNum" sz="quarter" idx="12"/>
          </p:nvPr>
        </p:nvSpPr>
        <p:spPr/>
        <p:txBody>
          <a:bodyPr/>
          <a:lstStyle/>
          <a:p>
            <a:fld id="{F3A1DABF-CD59-47A1-8187-10F3203EF599}" type="slidenum">
              <a:rPr lang="sv-SE" smtClean="0"/>
              <a:t>‹#›</a:t>
            </a:fld>
            <a:endParaRPr lang="sv-SE"/>
          </a:p>
        </p:txBody>
      </p:sp>
      <p:sp>
        <p:nvSpPr>
          <p:cNvPr id="8" name="Platshållare för innehåll 7"/>
          <p:cNvSpPr>
            <a:spLocks noGrp="1"/>
          </p:cNvSpPr>
          <p:nvPr>
            <p:ph sz="quarter" idx="13"/>
          </p:nvPr>
        </p:nvSpPr>
        <p:spPr>
          <a:xfrm>
            <a:off x="4355976" y="2060206"/>
            <a:ext cx="3405312" cy="3708400"/>
          </a:xfrm>
        </p:spPr>
        <p:txBody>
          <a:bodyPr/>
          <a:lstStyle>
            <a:lvl1pPr>
              <a:spcBef>
                <a:spcPts val="800"/>
              </a:spcBef>
              <a:defRPr sz="2600" b="0"/>
            </a:lvl1pPr>
            <a:lvl2pPr>
              <a:defRPr sz="2000"/>
            </a:lvl2pPr>
            <a:lvl3pPr>
              <a:defRPr sz="1600"/>
            </a:lvl3pPr>
            <a:lvl4pPr>
              <a:defRPr sz="1400"/>
            </a:lvl4pPr>
            <a:lvl5pPr marL="927100" indent="0">
              <a:buNone/>
              <a:defRPr/>
            </a:lvl5p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sv-SE" dirty="0"/>
          </a:p>
        </p:txBody>
      </p:sp>
      <p:sp>
        <p:nvSpPr>
          <p:cNvPr id="10" name="Platshållare för text 9"/>
          <p:cNvSpPr>
            <a:spLocks noGrp="1"/>
          </p:cNvSpPr>
          <p:nvPr>
            <p:ph type="body" sz="quarter" idx="14" hasCustomPrompt="1"/>
          </p:nvPr>
        </p:nvSpPr>
        <p:spPr>
          <a:xfrm>
            <a:off x="0" y="2113906"/>
            <a:ext cx="4067175" cy="3455988"/>
          </a:xfrm>
          <a:solidFill>
            <a:schemeClr val="accent4"/>
          </a:solidFill>
          <a:ln>
            <a:noFill/>
          </a:ln>
        </p:spPr>
        <p:txBody>
          <a:bodyPr lIns="180000" tIns="180000" rIns="180000" bIns="180000" anchor="ctr" anchorCtr="1"/>
          <a:lstStyle>
            <a:lvl1pPr marL="0" indent="0" algn="ctr">
              <a:buNone/>
              <a:defRPr sz="2600" b="0" i="1">
                <a:solidFill>
                  <a:srgbClr val="FFFFFF"/>
                </a:solidFill>
              </a:defRPr>
            </a:lvl1pPr>
            <a:lvl2pPr>
              <a:defRPr sz="3000" b="0" i="1">
                <a:solidFill>
                  <a:srgbClr val="E6C99B"/>
                </a:solidFill>
              </a:defRPr>
            </a:lvl2pPr>
            <a:lvl3pPr>
              <a:defRPr sz="3000" b="0" i="1">
                <a:solidFill>
                  <a:srgbClr val="E6C99B"/>
                </a:solidFill>
              </a:defRPr>
            </a:lvl3pPr>
            <a:lvl4pPr>
              <a:defRPr sz="3000" b="0" i="1">
                <a:solidFill>
                  <a:srgbClr val="E6C99B"/>
                </a:solidFill>
              </a:defRPr>
            </a:lvl4pPr>
            <a:lvl5pPr>
              <a:defRPr sz="3000" b="0" i="1">
                <a:solidFill>
                  <a:srgbClr val="E6C99B"/>
                </a:solidFill>
              </a:defRPr>
            </a:lvl5pPr>
          </a:lstStyle>
          <a:p>
            <a:pPr lvl="0"/>
            <a:r>
              <a:rPr lang="sv-SE" dirty="0"/>
              <a:t>Klicka här för att </a:t>
            </a:r>
            <a:br>
              <a:rPr lang="sv-SE" dirty="0"/>
            </a:br>
            <a:r>
              <a:rPr lang="sv-SE" dirty="0"/>
              <a:t>ändra format på bakgrundstexten</a:t>
            </a:r>
          </a:p>
        </p:txBody>
      </p:sp>
    </p:spTree>
    <p:extLst>
      <p:ext uri="{BB962C8B-B14F-4D97-AF65-F5344CB8AC3E}">
        <p14:creationId xmlns:p14="http://schemas.microsoft.com/office/powerpoint/2010/main" val="30635182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image" Target="../media/image1.emf"/><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pic>
        <p:nvPicPr>
          <p:cNvPr id="8" name="Bildobjekt 7"/>
          <p:cNvPicPr>
            <a:picLocks noChangeAspect="1"/>
          </p:cNvPicPr>
          <p:nvPr/>
        </p:nvPicPr>
        <p:blipFill>
          <a:blip r:embed="rId28">
            <a:extLst>
              <a:ext uri="{28A0092B-C50C-407E-A947-70E740481C1C}">
                <a14:useLocalDpi xmlns:a14="http://schemas.microsoft.com/office/drawing/2010/main" val="0"/>
              </a:ext>
            </a:extLst>
          </a:blip>
          <a:stretch>
            <a:fillRect/>
          </a:stretch>
        </p:blipFill>
        <p:spPr>
          <a:xfrm>
            <a:off x="820800" y="6210000"/>
            <a:ext cx="1396800" cy="293233"/>
          </a:xfrm>
          <a:prstGeom prst="rect">
            <a:avLst/>
          </a:prstGeom>
        </p:spPr>
      </p:pic>
      <p:sp>
        <p:nvSpPr>
          <p:cNvPr id="2" name="Platshållare för rubrik 1"/>
          <p:cNvSpPr>
            <a:spLocks noGrp="1"/>
          </p:cNvSpPr>
          <p:nvPr>
            <p:ph type="title"/>
          </p:nvPr>
        </p:nvSpPr>
        <p:spPr>
          <a:xfrm>
            <a:off x="803844" y="686594"/>
            <a:ext cx="6951600" cy="1296144"/>
          </a:xfrm>
          <a:prstGeom prst="rect">
            <a:avLst/>
          </a:prstGeom>
        </p:spPr>
        <p:txBody>
          <a:bodyPr vert="horz" lIns="0" tIns="0" rIns="0" bIns="0" rtlCol="0" anchor="t" anchorCtr="0">
            <a:noAutofit/>
          </a:bodyPr>
          <a:lstStyle/>
          <a:p>
            <a:r>
              <a:rPr lang="sv-SE" dirty="0"/>
              <a:t>Klicka här för att ändra format</a:t>
            </a:r>
          </a:p>
        </p:txBody>
      </p:sp>
      <p:sp>
        <p:nvSpPr>
          <p:cNvPr id="3" name="Platshållare för text 2"/>
          <p:cNvSpPr>
            <a:spLocks noGrp="1"/>
          </p:cNvSpPr>
          <p:nvPr>
            <p:ph type="body" idx="1"/>
          </p:nvPr>
        </p:nvSpPr>
        <p:spPr>
          <a:xfrm>
            <a:off x="801688" y="2057400"/>
            <a:ext cx="6951364" cy="3695131"/>
          </a:xfrm>
          <a:prstGeom prst="rect">
            <a:avLst/>
          </a:prstGeom>
        </p:spPr>
        <p:txBody>
          <a:bodyPr vert="horz" lIns="0" tIns="0" rIns="0" bIns="0" rtlCol="0" anchor="t" anchorCtr="0">
            <a:noAutofit/>
          </a:body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4" name="Platshållare för datum 3"/>
          <p:cNvSpPr>
            <a:spLocks noGrp="1"/>
          </p:cNvSpPr>
          <p:nvPr>
            <p:ph type="dt" sz="half" idx="2"/>
          </p:nvPr>
        </p:nvSpPr>
        <p:spPr>
          <a:xfrm>
            <a:off x="7761289" y="6295894"/>
            <a:ext cx="795940" cy="267235"/>
          </a:xfrm>
          <a:prstGeom prst="rect">
            <a:avLst/>
          </a:prstGeom>
        </p:spPr>
        <p:txBody>
          <a:bodyPr vert="horz" lIns="0" tIns="0" rIns="0" bIns="0" rtlCol="0" anchor="ctr"/>
          <a:lstStyle>
            <a:lvl1pPr algn="l">
              <a:defRPr sz="800">
                <a:solidFill>
                  <a:schemeClr val="accent4"/>
                </a:solidFill>
                <a:latin typeface="Arial" panose="020B0604020202020204" pitchFamily="34" charset="0"/>
                <a:cs typeface="Arial" panose="020B0604020202020204" pitchFamily="34" charset="0"/>
              </a:defRPr>
            </a:lvl1pPr>
          </a:lstStyle>
          <a:p>
            <a:endParaRPr lang="sv-SE" dirty="0"/>
          </a:p>
        </p:txBody>
      </p:sp>
      <p:sp>
        <p:nvSpPr>
          <p:cNvPr id="5" name="Platshållare för sidfot 4"/>
          <p:cNvSpPr>
            <a:spLocks noGrp="1"/>
          </p:cNvSpPr>
          <p:nvPr>
            <p:ph type="ftr" sz="quarter" idx="3"/>
          </p:nvPr>
        </p:nvSpPr>
        <p:spPr>
          <a:xfrm>
            <a:off x="2391119" y="6295894"/>
            <a:ext cx="4320000" cy="267235"/>
          </a:xfrm>
          <a:prstGeom prst="rect">
            <a:avLst/>
          </a:prstGeom>
        </p:spPr>
        <p:txBody>
          <a:bodyPr vert="horz" lIns="0" tIns="0" rIns="0" bIns="0" rtlCol="0" anchor="ctr"/>
          <a:lstStyle>
            <a:lvl1pPr algn="l">
              <a:defRPr sz="800">
                <a:solidFill>
                  <a:schemeClr val="accent4"/>
                </a:solidFill>
                <a:latin typeface="Arial" panose="020B0604020202020204" pitchFamily="34" charset="0"/>
                <a:cs typeface="Arial" panose="020B0604020202020204" pitchFamily="34" charset="0"/>
              </a:defRPr>
            </a:lvl1pPr>
          </a:lstStyle>
          <a:p>
            <a:r>
              <a:rPr lang="sv-SE"/>
              <a:t>Sveriges kunskapsmyndighet för vård och omsorg</a:t>
            </a:r>
            <a:endParaRPr lang="sv-SE" dirty="0"/>
          </a:p>
        </p:txBody>
      </p:sp>
      <p:sp>
        <p:nvSpPr>
          <p:cNvPr id="6" name="Platshållare för bildnummer 5"/>
          <p:cNvSpPr>
            <a:spLocks noGrp="1"/>
          </p:cNvSpPr>
          <p:nvPr>
            <p:ph type="sldNum" sz="quarter" idx="4"/>
          </p:nvPr>
        </p:nvSpPr>
        <p:spPr>
          <a:xfrm>
            <a:off x="8408988" y="6295894"/>
            <a:ext cx="432544" cy="267235"/>
          </a:xfrm>
          <a:prstGeom prst="rect">
            <a:avLst/>
          </a:prstGeom>
        </p:spPr>
        <p:txBody>
          <a:bodyPr vert="horz" lIns="0" tIns="0" rIns="0" bIns="0" rtlCol="0" anchor="ctr"/>
          <a:lstStyle>
            <a:lvl1pPr algn="r">
              <a:defRPr sz="800">
                <a:solidFill>
                  <a:schemeClr val="accent4"/>
                </a:solidFill>
                <a:latin typeface="Arial" panose="020B0604020202020204" pitchFamily="34" charset="0"/>
                <a:cs typeface="Arial" panose="020B0604020202020204" pitchFamily="34" charset="0"/>
              </a:defRPr>
            </a:lvl1pPr>
          </a:lstStyle>
          <a:p>
            <a:fld id="{F3A1DABF-CD59-47A1-8187-10F3203EF599}" type="slidenum">
              <a:rPr lang="sv-SE" smtClean="0"/>
              <a:pPr/>
              <a:t>‹#›</a:t>
            </a:fld>
            <a:endParaRPr lang="sv-SE" dirty="0"/>
          </a:p>
        </p:txBody>
      </p:sp>
      <p:cxnSp>
        <p:nvCxnSpPr>
          <p:cNvPr id="9" name="Rak 8"/>
          <p:cNvCxnSpPr/>
          <p:nvPr/>
        </p:nvCxnSpPr>
        <p:spPr>
          <a:xfrm>
            <a:off x="-362309" y="5652398"/>
            <a:ext cx="250166" cy="0"/>
          </a:xfrm>
          <a:prstGeom prst="line">
            <a:avLst/>
          </a:prstGeom>
          <a:ln>
            <a:solidFill>
              <a:srgbClr val="00263E"/>
            </a:solidFill>
          </a:ln>
        </p:spPr>
        <p:style>
          <a:lnRef idx="1">
            <a:schemeClr val="accent1"/>
          </a:lnRef>
          <a:fillRef idx="0">
            <a:schemeClr val="accent1"/>
          </a:fillRef>
          <a:effectRef idx="0">
            <a:schemeClr val="accent1"/>
          </a:effectRef>
          <a:fontRef idx="minor">
            <a:schemeClr val="tx1"/>
          </a:fontRef>
        </p:style>
      </p:cxnSp>
      <p:cxnSp>
        <p:nvCxnSpPr>
          <p:cNvPr id="11" name="Rak 10"/>
          <p:cNvCxnSpPr/>
          <p:nvPr/>
        </p:nvCxnSpPr>
        <p:spPr>
          <a:xfrm>
            <a:off x="-362309" y="6195324"/>
            <a:ext cx="250166" cy="0"/>
          </a:xfrm>
          <a:prstGeom prst="line">
            <a:avLst/>
          </a:prstGeom>
          <a:ln>
            <a:solidFill>
              <a:srgbClr val="00263E"/>
            </a:solidFill>
          </a:ln>
        </p:spPr>
        <p:style>
          <a:lnRef idx="1">
            <a:schemeClr val="accent1"/>
          </a:lnRef>
          <a:fillRef idx="0">
            <a:schemeClr val="accent1"/>
          </a:fillRef>
          <a:effectRef idx="0">
            <a:schemeClr val="accent1"/>
          </a:effectRef>
          <a:fontRef idx="minor">
            <a:schemeClr val="tx1"/>
          </a:fontRef>
        </p:style>
      </p:cxnSp>
      <p:cxnSp>
        <p:nvCxnSpPr>
          <p:cNvPr id="12" name="Rak 11"/>
          <p:cNvCxnSpPr/>
          <p:nvPr/>
        </p:nvCxnSpPr>
        <p:spPr>
          <a:xfrm>
            <a:off x="-362309" y="2120322"/>
            <a:ext cx="250166" cy="0"/>
          </a:xfrm>
          <a:prstGeom prst="line">
            <a:avLst/>
          </a:prstGeom>
          <a:ln>
            <a:solidFill>
              <a:srgbClr val="00263E"/>
            </a:solidFill>
          </a:ln>
        </p:spPr>
        <p:style>
          <a:lnRef idx="1">
            <a:schemeClr val="accent1"/>
          </a:lnRef>
          <a:fillRef idx="0">
            <a:schemeClr val="accent1"/>
          </a:fillRef>
          <a:effectRef idx="0">
            <a:schemeClr val="accent1"/>
          </a:effectRef>
          <a:fontRef idx="minor">
            <a:schemeClr val="tx1"/>
          </a:fontRef>
        </p:style>
      </p:cxnSp>
      <p:cxnSp>
        <p:nvCxnSpPr>
          <p:cNvPr id="13" name="Rak 12"/>
          <p:cNvCxnSpPr/>
          <p:nvPr/>
        </p:nvCxnSpPr>
        <p:spPr>
          <a:xfrm>
            <a:off x="-362309" y="702175"/>
            <a:ext cx="250166" cy="0"/>
          </a:xfrm>
          <a:prstGeom prst="line">
            <a:avLst/>
          </a:prstGeom>
          <a:ln>
            <a:solidFill>
              <a:srgbClr val="00263E"/>
            </a:solidFill>
          </a:ln>
        </p:spPr>
        <p:style>
          <a:lnRef idx="1">
            <a:schemeClr val="accent1"/>
          </a:lnRef>
          <a:fillRef idx="0">
            <a:schemeClr val="accent1"/>
          </a:fillRef>
          <a:effectRef idx="0">
            <a:schemeClr val="accent1"/>
          </a:effectRef>
          <a:fontRef idx="minor">
            <a:schemeClr val="tx1"/>
          </a:fontRef>
        </p:style>
      </p:cxnSp>
      <p:cxnSp>
        <p:nvCxnSpPr>
          <p:cNvPr id="14" name="Rak 13"/>
          <p:cNvCxnSpPr/>
          <p:nvPr/>
        </p:nvCxnSpPr>
        <p:spPr>
          <a:xfrm>
            <a:off x="9264772" y="5652398"/>
            <a:ext cx="250166" cy="0"/>
          </a:xfrm>
          <a:prstGeom prst="line">
            <a:avLst/>
          </a:prstGeom>
          <a:ln>
            <a:solidFill>
              <a:srgbClr val="00263E"/>
            </a:solidFill>
          </a:ln>
        </p:spPr>
        <p:style>
          <a:lnRef idx="1">
            <a:schemeClr val="accent1"/>
          </a:lnRef>
          <a:fillRef idx="0">
            <a:schemeClr val="accent1"/>
          </a:fillRef>
          <a:effectRef idx="0">
            <a:schemeClr val="accent1"/>
          </a:effectRef>
          <a:fontRef idx="minor">
            <a:schemeClr val="tx1"/>
          </a:fontRef>
        </p:style>
      </p:cxnSp>
      <p:cxnSp>
        <p:nvCxnSpPr>
          <p:cNvPr id="15" name="Rak 14"/>
          <p:cNvCxnSpPr/>
          <p:nvPr/>
        </p:nvCxnSpPr>
        <p:spPr>
          <a:xfrm>
            <a:off x="9264772" y="6195324"/>
            <a:ext cx="250166" cy="0"/>
          </a:xfrm>
          <a:prstGeom prst="line">
            <a:avLst/>
          </a:prstGeom>
          <a:ln>
            <a:solidFill>
              <a:srgbClr val="00263E"/>
            </a:solidFill>
          </a:ln>
        </p:spPr>
        <p:style>
          <a:lnRef idx="1">
            <a:schemeClr val="accent1"/>
          </a:lnRef>
          <a:fillRef idx="0">
            <a:schemeClr val="accent1"/>
          </a:fillRef>
          <a:effectRef idx="0">
            <a:schemeClr val="accent1"/>
          </a:effectRef>
          <a:fontRef idx="minor">
            <a:schemeClr val="tx1"/>
          </a:fontRef>
        </p:style>
      </p:cxnSp>
      <p:cxnSp>
        <p:nvCxnSpPr>
          <p:cNvPr id="16" name="Rak 15"/>
          <p:cNvCxnSpPr/>
          <p:nvPr/>
        </p:nvCxnSpPr>
        <p:spPr>
          <a:xfrm>
            <a:off x="9264772" y="2120322"/>
            <a:ext cx="250166" cy="0"/>
          </a:xfrm>
          <a:prstGeom prst="line">
            <a:avLst/>
          </a:prstGeom>
          <a:ln>
            <a:solidFill>
              <a:srgbClr val="00263E"/>
            </a:solidFill>
          </a:ln>
        </p:spPr>
        <p:style>
          <a:lnRef idx="1">
            <a:schemeClr val="accent1"/>
          </a:lnRef>
          <a:fillRef idx="0">
            <a:schemeClr val="accent1"/>
          </a:fillRef>
          <a:effectRef idx="0">
            <a:schemeClr val="accent1"/>
          </a:effectRef>
          <a:fontRef idx="minor">
            <a:schemeClr val="tx1"/>
          </a:fontRef>
        </p:style>
      </p:cxnSp>
      <p:cxnSp>
        <p:nvCxnSpPr>
          <p:cNvPr id="17" name="Rak 16"/>
          <p:cNvCxnSpPr/>
          <p:nvPr/>
        </p:nvCxnSpPr>
        <p:spPr>
          <a:xfrm>
            <a:off x="9264772" y="702175"/>
            <a:ext cx="250166" cy="0"/>
          </a:xfrm>
          <a:prstGeom prst="line">
            <a:avLst/>
          </a:prstGeom>
          <a:ln>
            <a:solidFill>
              <a:srgbClr val="00263E"/>
            </a:solidFill>
          </a:ln>
        </p:spPr>
        <p:style>
          <a:lnRef idx="1">
            <a:schemeClr val="accent1"/>
          </a:lnRef>
          <a:fillRef idx="0">
            <a:schemeClr val="accent1"/>
          </a:fillRef>
          <a:effectRef idx="0">
            <a:schemeClr val="accent1"/>
          </a:effectRef>
          <a:fontRef idx="minor">
            <a:schemeClr val="tx1"/>
          </a:fontRef>
        </p:style>
      </p:cxnSp>
      <p:cxnSp>
        <p:nvCxnSpPr>
          <p:cNvPr id="18" name="Rak 17"/>
          <p:cNvCxnSpPr/>
          <p:nvPr/>
        </p:nvCxnSpPr>
        <p:spPr>
          <a:xfrm flipV="1">
            <a:off x="802586" y="-229676"/>
            <a:ext cx="0" cy="138022"/>
          </a:xfrm>
          <a:prstGeom prst="line">
            <a:avLst/>
          </a:prstGeom>
          <a:ln>
            <a:solidFill>
              <a:srgbClr val="00263E"/>
            </a:solidFill>
          </a:ln>
        </p:spPr>
        <p:style>
          <a:lnRef idx="1">
            <a:schemeClr val="accent1"/>
          </a:lnRef>
          <a:fillRef idx="0">
            <a:schemeClr val="accent1"/>
          </a:fillRef>
          <a:effectRef idx="0">
            <a:schemeClr val="accent1"/>
          </a:effectRef>
          <a:fontRef idx="minor">
            <a:schemeClr val="tx1"/>
          </a:fontRef>
        </p:style>
      </p:cxnSp>
      <p:cxnSp>
        <p:nvCxnSpPr>
          <p:cNvPr id="19" name="Rak 18"/>
          <p:cNvCxnSpPr/>
          <p:nvPr/>
        </p:nvCxnSpPr>
        <p:spPr>
          <a:xfrm flipV="1">
            <a:off x="7751763" y="-229676"/>
            <a:ext cx="0" cy="138022"/>
          </a:xfrm>
          <a:prstGeom prst="line">
            <a:avLst/>
          </a:prstGeom>
          <a:ln>
            <a:solidFill>
              <a:srgbClr val="00263E"/>
            </a:solidFill>
          </a:ln>
        </p:spPr>
        <p:style>
          <a:lnRef idx="1">
            <a:schemeClr val="accent1"/>
          </a:lnRef>
          <a:fillRef idx="0">
            <a:schemeClr val="accent1"/>
          </a:fillRef>
          <a:effectRef idx="0">
            <a:schemeClr val="accent1"/>
          </a:effectRef>
          <a:fontRef idx="minor">
            <a:schemeClr val="tx1"/>
          </a:fontRef>
        </p:style>
      </p:cxnSp>
      <p:cxnSp>
        <p:nvCxnSpPr>
          <p:cNvPr id="20" name="Rak 19"/>
          <p:cNvCxnSpPr/>
          <p:nvPr/>
        </p:nvCxnSpPr>
        <p:spPr>
          <a:xfrm flipV="1">
            <a:off x="802586" y="6923599"/>
            <a:ext cx="0" cy="138022"/>
          </a:xfrm>
          <a:prstGeom prst="line">
            <a:avLst/>
          </a:prstGeom>
          <a:ln>
            <a:solidFill>
              <a:srgbClr val="00263E"/>
            </a:solidFill>
          </a:ln>
        </p:spPr>
        <p:style>
          <a:lnRef idx="1">
            <a:schemeClr val="accent1"/>
          </a:lnRef>
          <a:fillRef idx="0">
            <a:schemeClr val="accent1"/>
          </a:fillRef>
          <a:effectRef idx="0">
            <a:schemeClr val="accent1"/>
          </a:effectRef>
          <a:fontRef idx="minor">
            <a:schemeClr val="tx1"/>
          </a:fontRef>
        </p:style>
      </p:cxnSp>
      <p:cxnSp>
        <p:nvCxnSpPr>
          <p:cNvPr id="21" name="Rak 20"/>
          <p:cNvCxnSpPr/>
          <p:nvPr/>
        </p:nvCxnSpPr>
        <p:spPr>
          <a:xfrm flipV="1">
            <a:off x="7751763" y="6923599"/>
            <a:ext cx="0" cy="138022"/>
          </a:xfrm>
          <a:prstGeom prst="line">
            <a:avLst/>
          </a:prstGeom>
          <a:ln>
            <a:solidFill>
              <a:srgbClr val="00263E"/>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64309307"/>
      </p:ext>
    </p:extLst>
  </p:cSld>
  <p:clrMap bg1="lt1" tx1="dk1" bg2="lt2" tx2="dk2" accent1="accent1" accent2="accent2" accent3="accent3" accent4="accent4" accent5="accent5" accent6="accent6" hlink="hlink" folHlink="folHlink"/>
  <p:sldLayoutIdLst>
    <p:sldLayoutId id="2147483649" r:id="rId1"/>
    <p:sldLayoutId id="2147483660" r:id="rId2"/>
    <p:sldLayoutId id="2147483699" r:id="rId3"/>
    <p:sldLayoutId id="2147483650" r:id="rId4"/>
    <p:sldLayoutId id="2147483665" r:id="rId5"/>
    <p:sldLayoutId id="2147483661" r:id="rId6"/>
    <p:sldLayoutId id="2147483662" r:id="rId7"/>
    <p:sldLayoutId id="2147483700" r:id="rId8"/>
    <p:sldLayoutId id="2147483663" r:id="rId9"/>
    <p:sldLayoutId id="2147483664" r:id="rId10"/>
    <p:sldLayoutId id="2147483703" r:id="rId11"/>
    <p:sldLayoutId id="2147483702" r:id="rId12"/>
    <p:sldLayoutId id="2147483704" r:id="rId13"/>
    <p:sldLayoutId id="2147483667" r:id="rId14"/>
    <p:sldLayoutId id="2147483705" r:id="rId15"/>
    <p:sldLayoutId id="2147483670" r:id="rId16"/>
    <p:sldLayoutId id="2147483668" r:id="rId17"/>
    <p:sldLayoutId id="2147483707" r:id="rId18"/>
    <p:sldLayoutId id="2147483706" r:id="rId19"/>
    <p:sldLayoutId id="2147483708" r:id="rId20"/>
    <p:sldLayoutId id="2147483709" r:id="rId21"/>
    <p:sldLayoutId id="2147483666" r:id="rId22"/>
    <p:sldLayoutId id="2147483669" r:id="rId23"/>
    <p:sldLayoutId id="2147483655" r:id="rId24"/>
    <p:sldLayoutId id="2147483654" r:id="rId25"/>
    <p:sldLayoutId id="2147483710" r:id="rId26"/>
  </p:sldLayoutIdLst>
  <p:hf sldNum="0" hdr="0"/>
  <p:txStyles>
    <p:titleStyle>
      <a:lvl1pPr algn="l" defTabSz="914400" rtl="0" eaLnBrk="1" latinLnBrk="0" hangingPunct="1">
        <a:spcBef>
          <a:spcPct val="0"/>
        </a:spcBef>
        <a:buNone/>
        <a:defRPr sz="3400" b="1" kern="1200">
          <a:solidFill>
            <a:schemeClr val="accent4"/>
          </a:solidFill>
          <a:latin typeface="Arial" panose="020B0604020202020204" pitchFamily="34" charset="0"/>
          <a:ea typeface="+mj-ea"/>
          <a:cs typeface="Arial" panose="020B0604020202020204" pitchFamily="34" charset="0"/>
        </a:defRPr>
      </a:lvl1pPr>
    </p:titleStyle>
    <p:bodyStyle>
      <a:lvl1pPr marL="271463" indent="-271463" algn="l" defTabSz="914400" rtl="0" eaLnBrk="1" latinLnBrk="0" hangingPunct="1">
        <a:spcBef>
          <a:spcPts val="1900"/>
        </a:spcBef>
        <a:spcAft>
          <a:spcPts val="800"/>
        </a:spcAft>
        <a:buSzPct val="115000"/>
        <a:buFont typeface="Century Gothic" pitchFamily="34" charset="0"/>
        <a:buChar char="•"/>
        <a:defRPr sz="1900" b="1" kern="1200">
          <a:solidFill>
            <a:schemeClr val="accent4"/>
          </a:solidFill>
          <a:latin typeface="Arial" panose="020B0604020202020204" pitchFamily="34" charset="0"/>
          <a:ea typeface="+mn-ea"/>
          <a:cs typeface="Arial" panose="020B0604020202020204" pitchFamily="34" charset="0"/>
        </a:defRPr>
      </a:lvl1pPr>
      <a:lvl2pPr marL="520700" indent="-234950" algn="l" defTabSz="914400" rtl="0" eaLnBrk="1" latinLnBrk="0" hangingPunct="1">
        <a:spcBef>
          <a:spcPts val="0"/>
        </a:spcBef>
        <a:spcAft>
          <a:spcPts val="800"/>
        </a:spcAft>
        <a:buFont typeface="Arial" pitchFamily="34" charset="0"/>
        <a:buChar char="–"/>
        <a:defRPr sz="1900" b="0" kern="1200">
          <a:solidFill>
            <a:schemeClr val="accent4"/>
          </a:solidFill>
          <a:latin typeface="Arial" panose="020B0604020202020204" pitchFamily="34" charset="0"/>
          <a:ea typeface="+mn-ea"/>
          <a:cs typeface="Arial" panose="020B0604020202020204" pitchFamily="34" charset="0"/>
        </a:defRPr>
      </a:lvl2pPr>
      <a:lvl3pPr marL="711200" indent="-171450" algn="l" defTabSz="914400" rtl="0" eaLnBrk="1" latinLnBrk="0" hangingPunct="1">
        <a:spcBef>
          <a:spcPts val="0"/>
        </a:spcBef>
        <a:spcAft>
          <a:spcPts val="800"/>
        </a:spcAft>
        <a:buFont typeface="Arial" pitchFamily="34" charset="0"/>
        <a:buChar char="•"/>
        <a:defRPr sz="1600" b="0" kern="1200">
          <a:solidFill>
            <a:schemeClr val="accent4"/>
          </a:solidFill>
          <a:latin typeface="Arial" panose="020B0604020202020204" pitchFamily="34" charset="0"/>
          <a:ea typeface="+mn-ea"/>
          <a:cs typeface="Arial" panose="020B0604020202020204" pitchFamily="34" charset="0"/>
        </a:defRPr>
      </a:lvl3pPr>
      <a:lvl4pPr marL="920750" indent="-196850" algn="l" defTabSz="914400" rtl="0" eaLnBrk="1" latinLnBrk="0" hangingPunct="1">
        <a:spcBef>
          <a:spcPts val="0"/>
        </a:spcBef>
        <a:spcAft>
          <a:spcPts val="800"/>
        </a:spcAft>
        <a:buFont typeface="Arial" pitchFamily="34" charset="0"/>
        <a:buChar char="–"/>
        <a:defRPr sz="1400" b="0" kern="1200">
          <a:solidFill>
            <a:schemeClr val="accent4"/>
          </a:solidFill>
          <a:latin typeface="Arial" panose="020B0604020202020204" pitchFamily="34" charset="0"/>
          <a:ea typeface="+mn-ea"/>
          <a:cs typeface="Arial" panose="020B0604020202020204" pitchFamily="34" charset="0"/>
        </a:defRPr>
      </a:lvl4pPr>
      <a:lvl5pPr marL="1073150" indent="-146050" algn="l" defTabSz="914400" rtl="0" eaLnBrk="1" latinLnBrk="0" hangingPunct="1">
        <a:spcBef>
          <a:spcPts val="0"/>
        </a:spcBef>
        <a:spcAft>
          <a:spcPts val="800"/>
        </a:spcAft>
        <a:buFont typeface="Arial" pitchFamily="34" charset="0"/>
        <a:buChar char="•"/>
        <a:defRPr sz="1200" b="0" kern="1200">
          <a:solidFill>
            <a:schemeClr val="accent4"/>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6.xml"/></Relationships>
</file>

<file path=ppt/slides/_rels/slide7.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6.xml"/></Relationships>
</file>

<file path=ppt/slides/_rels/slide8.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6.xml"/><Relationship Id="rId1" Type="http://schemas.openxmlformats.org/officeDocument/2006/relationships/slideLayout" Target="../slideLayouts/slideLayout2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0E2B85A-D4EB-43F5-817E-4940A893080C}"/>
              </a:ext>
            </a:extLst>
          </p:cNvPr>
          <p:cNvSpPr>
            <a:spLocks noGrp="1"/>
          </p:cNvSpPr>
          <p:nvPr>
            <p:ph type="ctrTitle"/>
          </p:nvPr>
        </p:nvSpPr>
        <p:spPr/>
        <p:txBody>
          <a:bodyPr>
            <a:normAutofit fontScale="90000"/>
          </a:bodyPr>
          <a:lstStyle/>
          <a:p>
            <a:r>
              <a:rPr lang="sv-SE" dirty="0"/>
              <a:t>Omplacering</a:t>
            </a:r>
            <a:br>
              <a:rPr lang="sv-SE" dirty="0"/>
            </a:br>
            <a:r>
              <a:rPr lang="sv-SE" b="0" dirty="0"/>
              <a:t>(30 minuter)</a:t>
            </a:r>
            <a:br>
              <a:rPr lang="sv-SE" dirty="0"/>
            </a:br>
            <a:br>
              <a:rPr lang="sv-SE" dirty="0"/>
            </a:br>
            <a:br>
              <a:rPr lang="sv-SE" dirty="0"/>
            </a:br>
            <a:endParaRPr lang="sv-SE" sz="2100" b="0" dirty="0">
              <a:solidFill>
                <a:srgbClr val="FFFFFF"/>
              </a:solidFill>
            </a:endParaRPr>
          </a:p>
        </p:txBody>
      </p:sp>
      <p:pic>
        <p:nvPicPr>
          <p:cNvPr id="4" name="Platshållare för bild 3"/>
          <p:cNvPicPr>
            <a:picLocks noGrp="1" noChangeAspect="1"/>
          </p:cNvPicPr>
          <p:nvPr>
            <p:ph type="pic" sz="quarter" idx="13"/>
          </p:nvPr>
        </p:nvPicPr>
        <p:blipFill rotWithShape="1">
          <a:blip r:embed="rId3">
            <a:extLst>
              <a:ext uri="{28A0092B-C50C-407E-A947-70E740481C1C}">
                <a14:useLocalDpi xmlns:a14="http://schemas.microsoft.com/office/drawing/2010/main" val="0"/>
              </a:ext>
            </a:extLst>
          </a:blip>
          <a:srcRect l="-318891" t="-23668" r="-20072" b="-5156"/>
          <a:stretch/>
        </p:blipFill>
        <p:spPr>
          <a:solidFill>
            <a:srgbClr val="3DB7E4"/>
          </a:solidFill>
        </p:spPr>
      </p:pic>
    </p:spTree>
    <p:extLst>
      <p:ext uri="{BB962C8B-B14F-4D97-AF65-F5344CB8AC3E}">
        <p14:creationId xmlns:p14="http://schemas.microsoft.com/office/powerpoint/2010/main" val="42641871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Övningens syfte</a:t>
            </a:r>
          </a:p>
        </p:txBody>
      </p:sp>
      <p:sp>
        <p:nvSpPr>
          <p:cNvPr id="4" name="Platshållare för innehåll 3"/>
          <p:cNvSpPr>
            <a:spLocks noGrp="1"/>
          </p:cNvSpPr>
          <p:nvPr>
            <p:ph sz="quarter" idx="13"/>
          </p:nvPr>
        </p:nvSpPr>
        <p:spPr/>
        <p:txBody>
          <a:bodyPr/>
          <a:lstStyle/>
          <a:p>
            <a:pPr marL="0" indent="0">
              <a:buNone/>
            </a:pPr>
            <a:r>
              <a:rPr lang="sv-SE" b="0" dirty="0"/>
              <a:t>Att bli uppmärksam på att utredning </a:t>
            </a:r>
            <a:br>
              <a:rPr lang="sv-SE" b="0" dirty="0"/>
            </a:br>
            <a:r>
              <a:rPr lang="sv-SE" b="0" dirty="0"/>
              <a:t>ska inledas vid omplacering.</a:t>
            </a:r>
            <a:endParaRPr lang="sv-SE" dirty="0"/>
          </a:p>
        </p:txBody>
      </p:sp>
      <p:sp>
        <p:nvSpPr>
          <p:cNvPr id="3" name="Platshållare för sidfot 2"/>
          <p:cNvSpPr>
            <a:spLocks noGrp="1"/>
          </p:cNvSpPr>
          <p:nvPr>
            <p:ph type="ftr" sz="quarter" idx="11"/>
          </p:nvPr>
        </p:nvSpPr>
        <p:spPr/>
        <p:txBody>
          <a:bodyPr/>
          <a:lstStyle/>
          <a:p>
            <a:r>
              <a:rPr lang="sv-SE"/>
              <a:t>Omplacering</a:t>
            </a:r>
            <a:endParaRPr lang="sv-SE" dirty="0"/>
          </a:p>
        </p:txBody>
      </p:sp>
      <p:sp>
        <p:nvSpPr>
          <p:cNvPr id="6" name="Platshållare för bildnummer 5"/>
          <p:cNvSpPr>
            <a:spLocks noGrp="1"/>
          </p:cNvSpPr>
          <p:nvPr>
            <p:ph type="sldNum" sz="quarter" idx="12"/>
          </p:nvPr>
        </p:nvSpPr>
        <p:spPr/>
        <p:txBody>
          <a:bodyPr/>
          <a:lstStyle/>
          <a:p>
            <a:fld id="{F3A1DABF-CD59-47A1-8187-10F3203EF599}" type="slidenum">
              <a:rPr lang="sv-SE" smtClean="0"/>
              <a:t>2</a:t>
            </a:fld>
            <a:endParaRPr lang="sv-SE"/>
          </a:p>
        </p:txBody>
      </p:sp>
      <p:pic>
        <p:nvPicPr>
          <p:cNvPr id="8" name="Bildobjekt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13065" y="686594"/>
            <a:ext cx="1320883" cy="1025828"/>
          </a:xfrm>
          <a:prstGeom prst="rect">
            <a:avLst/>
          </a:prstGeom>
        </p:spPr>
      </p:pic>
    </p:spTree>
    <p:extLst>
      <p:ext uri="{BB962C8B-B14F-4D97-AF65-F5344CB8AC3E}">
        <p14:creationId xmlns:p14="http://schemas.microsoft.com/office/powerpoint/2010/main" val="26132541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latshållare för innehåll 3"/>
          <p:cNvSpPr>
            <a:spLocks noGrp="1"/>
          </p:cNvSpPr>
          <p:nvPr>
            <p:ph sz="quarter" idx="13"/>
          </p:nvPr>
        </p:nvSpPr>
        <p:spPr>
          <a:xfrm>
            <a:off x="968742" y="1627554"/>
            <a:ext cx="6959600" cy="3708400"/>
          </a:xfrm>
        </p:spPr>
        <p:txBody>
          <a:bodyPr/>
          <a:lstStyle/>
          <a:p>
            <a:pPr marL="0" indent="0">
              <a:buNone/>
            </a:pPr>
            <a:r>
              <a:rPr lang="sv-SE" dirty="0"/>
              <a:t>Socialnämnden ska fastställa rutiner som säkerställer att en utredning inleds i enlighet med 11 kap. 1 § socialtjänstlagen när ett barn eller en ung person som är placerad i familjehem, stödboende eller HVB kan behöva ytterligare insatser eller behöver omplaceras</a:t>
            </a:r>
            <a:br>
              <a:rPr lang="sv-SE" dirty="0"/>
            </a:br>
            <a:endParaRPr lang="sv-SE" dirty="0"/>
          </a:p>
          <a:p>
            <a:pPr marL="0" indent="0">
              <a:buNone/>
            </a:pPr>
            <a:r>
              <a:rPr lang="sv-SE" sz="2000" b="0" i="1" dirty="0"/>
              <a:t>(Se 2 kap. 2 § SOSFS 2012:11) </a:t>
            </a:r>
          </a:p>
          <a:p>
            <a:pPr marL="0" indent="0">
              <a:buNone/>
            </a:pPr>
            <a:endParaRPr lang="sv-SE" sz="2800" b="0" dirty="0"/>
          </a:p>
          <a:p>
            <a:pPr marL="0" indent="0">
              <a:buNone/>
            </a:pPr>
            <a:endParaRPr lang="sv-SE" sz="1600" b="0" dirty="0"/>
          </a:p>
        </p:txBody>
      </p:sp>
      <p:sp>
        <p:nvSpPr>
          <p:cNvPr id="2" name="Platshållare för sidfot 1"/>
          <p:cNvSpPr>
            <a:spLocks noGrp="1"/>
          </p:cNvSpPr>
          <p:nvPr>
            <p:ph type="ftr" sz="quarter" idx="11"/>
          </p:nvPr>
        </p:nvSpPr>
        <p:spPr/>
        <p:txBody>
          <a:bodyPr/>
          <a:lstStyle/>
          <a:p>
            <a:r>
              <a:rPr lang="sv-SE"/>
              <a:t>Omplacering</a:t>
            </a:r>
            <a:endParaRPr lang="sv-SE" dirty="0"/>
          </a:p>
        </p:txBody>
      </p:sp>
      <p:sp>
        <p:nvSpPr>
          <p:cNvPr id="6" name="Platshållare för bildnummer 5"/>
          <p:cNvSpPr>
            <a:spLocks noGrp="1"/>
          </p:cNvSpPr>
          <p:nvPr>
            <p:ph type="sldNum" sz="quarter" idx="12"/>
          </p:nvPr>
        </p:nvSpPr>
        <p:spPr/>
        <p:txBody>
          <a:bodyPr/>
          <a:lstStyle/>
          <a:p>
            <a:fld id="{F3A1DABF-CD59-47A1-8187-10F3203EF599}" type="slidenum">
              <a:rPr lang="sv-SE" smtClean="0"/>
              <a:t>3</a:t>
            </a:fld>
            <a:endParaRPr lang="sv-SE"/>
          </a:p>
        </p:txBody>
      </p:sp>
    </p:spTree>
    <p:extLst>
      <p:ext uri="{BB962C8B-B14F-4D97-AF65-F5344CB8AC3E}">
        <p14:creationId xmlns:p14="http://schemas.microsoft.com/office/powerpoint/2010/main" val="23752453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latshållare för innehåll 3"/>
          <p:cNvSpPr>
            <a:spLocks noGrp="1"/>
          </p:cNvSpPr>
          <p:nvPr>
            <p:ph sz="quarter" idx="13"/>
          </p:nvPr>
        </p:nvSpPr>
        <p:spPr>
          <a:xfrm>
            <a:off x="801688" y="1574800"/>
            <a:ext cx="6959600" cy="3708400"/>
          </a:xfrm>
        </p:spPr>
        <p:txBody>
          <a:bodyPr/>
          <a:lstStyle/>
          <a:p>
            <a:pPr marL="0" indent="0">
              <a:buNone/>
            </a:pPr>
            <a:r>
              <a:rPr lang="sv-SE" dirty="0"/>
              <a:t>JO konstaterar i ett beslut (Dnr 94-2003) rörande ett litet barn att det behöver göras en noggrann avvägning mellan de omständigheter som talar för respektive mot att barn flyttas från ett familjehem. Att ett barn inte onödigtvis flyttas från trygga och invanda förhållanden är en viktig ledstjärna i arbetet med familjehemsplaceringar.</a:t>
            </a:r>
          </a:p>
          <a:p>
            <a:pPr marL="0" indent="0">
              <a:buNone/>
            </a:pPr>
            <a:endParaRPr lang="sv-SE" sz="1600" b="0" dirty="0"/>
          </a:p>
        </p:txBody>
      </p:sp>
      <p:sp>
        <p:nvSpPr>
          <p:cNvPr id="2" name="Platshållare för sidfot 1"/>
          <p:cNvSpPr>
            <a:spLocks noGrp="1"/>
          </p:cNvSpPr>
          <p:nvPr>
            <p:ph type="ftr" sz="quarter" idx="11"/>
          </p:nvPr>
        </p:nvSpPr>
        <p:spPr/>
        <p:txBody>
          <a:bodyPr/>
          <a:lstStyle/>
          <a:p>
            <a:r>
              <a:rPr lang="sv-SE"/>
              <a:t>Omplacering</a:t>
            </a:r>
            <a:endParaRPr lang="sv-SE" dirty="0"/>
          </a:p>
        </p:txBody>
      </p:sp>
      <p:sp>
        <p:nvSpPr>
          <p:cNvPr id="6" name="Platshållare för bildnummer 5"/>
          <p:cNvSpPr>
            <a:spLocks noGrp="1"/>
          </p:cNvSpPr>
          <p:nvPr>
            <p:ph type="sldNum" sz="quarter" idx="12"/>
          </p:nvPr>
        </p:nvSpPr>
        <p:spPr/>
        <p:txBody>
          <a:bodyPr/>
          <a:lstStyle/>
          <a:p>
            <a:fld id="{F3A1DABF-CD59-47A1-8187-10F3203EF599}" type="slidenum">
              <a:rPr lang="sv-SE" smtClean="0"/>
              <a:t>4</a:t>
            </a:fld>
            <a:endParaRPr lang="sv-SE"/>
          </a:p>
        </p:txBody>
      </p:sp>
    </p:spTree>
    <p:extLst>
      <p:ext uri="{BB962C8B-B14F-4D97-AF65-F5344CB8AC3E}">
        <p14:creationId xmlns:p14="http://schemas.microsoft.com/office/powerpoint/2010/main" val="6095057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latshållare för innehåll 3"/>
          <p:cNvSpPr>
            <a:spLocks noGrp="1"/>
          </p:cNvSpPr>
          <p:nvPr>
            <p:ph sz="quarter" idx="13"/>
          </p:nvPr>
        </p:nvSpPr>
        <p:spPr>
          <a:xfrm>
            <a:off x="801688" y="1574800"/>
            <a:ext cx="6959600" cy="3708400"/>
          </a:xfrm>
        </p:spPr>
        <p:txBody>
          <a:bodyPr/>
          <a:lstStyle/>
          <a:p>
            <a:pPr marL="0" indent="0">
              <a:buNone/>
            </a:pPr>
            <a:r>
              <a:rPr lang="sv-SE" dirty="0"/>
              <a:t>Vidare säger JO ”En så viktig fråga som en omplacering i ett LVU ärende måste föregås av en mycket grundlig och omsorgsfull utredning som allsidigt klarlägger de förhållanden som är av betydelse i ärendet.”</a:t>
            </a:r>
          </a:p>
          <a:p>
            <a:pPr marL="0" indent="0">
              <a:buNone/>
            </a:pPr>
            <a:endParaRPr lang="sv-SE" sz="1600" b="0" dirty="0"/>
          </a:p>
        </p:txBody>
      </p:sp>
      <p:sp>
        <p:nvSpPr>
          <p:cNvPr id="2" name="Platshållare för sidfot 1"/>
          <p:cNvSpPr>
            <a:spLocks noGrp="1"/>
          </p:cNvSpPr>
          <p:nvPr>
            <p:ph type="ftr" sz="quarter" idx="11"/>
          </p:nvPr>
        </p:nvSpPr>
        <p:spPr/>
        <p:txBody>
          <a:bodyPr/>
          <a:lstStyle/>
          <a:p>
            <a:r>
              <a:rPr lang="sv-SE"/>
              <a:t>Omplacering</a:t>
            </a:r>
            <a:endParaRPr lang="sv-SE" dirty="0"/>
          </a:p>
        </p:txBody>
      </p:sp>
      <p:sp>
        <p:nvSpPr>
          <p:cNvPr id="6" name="Platshållare för bildnummer 5"/>
          <p:cNvSpPr>
            <a:spLocks noGrp="1"/>
          </p:cNvSpPr>
          <p:nvPr>
            <p:ph type="sldNum" sz="quarter" idx="12"/>
          </p:nvPr>
        </p:nvSpPr>
        <p:spPr/>
        <p:txBody>
          <a:bodyPr/>
          <a:lstStyle/>
          <a:p>
            <a:fld id="{F3A1DABF-CD59-47A1-8187-10F3203EF599}" type="slidenum">
              <a:rPr lang="sv-SE" smtClean="0"/>
              <a:t>5</a:t>
            </a:fld>
            <a:endParaRPr lang="sv-SE"/>
          </a:p>
        </p:txBody>
      </p:sp>
    </p:spTree>
    <p:extLst>
      <p:ext uri="{BB962C8B-B14F-4D97-AF65-F5344CB8AC3E}">
        <p14:creationId xmlns:p14="http://schemas.microsoft.com/office/powerpoint/2010/main" val="13766360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F23BADC-D833-4FC3-BC1A-AECF1E241D0F}"/>
              </a:ext>
            </a:extLst>
          </p:cNvPr>
          <p:cNvSpPr>
            <a:spLocks noGrp="1"/>
          </p:cNvSpPr>
          <p:nvPr>
            <p:ph type="title"/>
          </p:nvPr>
        </p:nvSpPr>
        <p:spPr/>
        <p:txBody>
          <a:bodyPr/>
          <a:lstStyle/>
          <a:p>
            <a:r>
              <a:rPr lang="sv-SE" dirty="0"/>
              <a:t>Arbeta enskilt</a:t>
            </a:r>
            <a:br>
              <a:rPr lang="sv-SE" dirty="0"/>
            </a:br>
            <a:r>
              <a:rPr lang="sv-SE" b="0" dirty="0"/>
              <a:t>(5 minuter)</a:t>
            </a:r>
          </a:p>
        </p:txBody>
      </p:sp>
      <p:sp>
        <p:nvSpPr>
          <p:cNvPr id="3" name="Platshållare för innehåll 2">
            <a:extLst>
              <a:ext uri="{FF2B5EF4-FFF2-40B4-BE49-F238E27FC236}">
                <a16:creationId xmlns:a16="http://schemas.microsoft.com/office/drawing/2014/main" id="{68E35ADA-BED3-4AA3-BAFE-AA9D1F0195D2}"/>
              </a:ext>
            </a:extLst>
          </p:cNvPr>
          <p:cNvSpPr>
            <a:spLocks noGrp="1"/>
          </p:cNvSpPr>
          <p:nvPr>
            <p:ph idx="1"/>
          </p:nvPr>
        </p:nvSpPr>
        <p:spPr/>
        <p:txBody>
          <a:bodyPr/>
          <a:lstStyle/>
          <a:p>
            <a:pPr marL="0" indent="0">
              <a:buNone/>
            </a:pPr>
            <a:r>
              <a:rPr lang="sv-SE" sz="2600" b="0" dirty="0"/>
              <a:t>Läs s. 296 – 298 i Placerade barn och unga</a:t>
            </a:r>
          </a:p>
        </p:txBody>
      </p:sp>
      <p:sp>
        <p:nvSpPr>
          <p:cNvPr id="8" name="Platshållare för sidfot 7"/>
          <p:cNvSpPr>
            <a:spLocks noGrp="1"/>
          </p:cNvSpPr>
          <p:nvPr>
            <p:ph type="ftr" sz="quarter" idx="11"/>
          </p:nvPr>
        </p:nvSpPr>
        <p:spPr/>
        <p:txBody>
          <a:bodyPr/>
          <a:lstStyle/>
          <a:p>
            <a:r>
              <a:rPr lang="sv-SE"/>
              <a:t>Omplacering</a:t>
            </a:r>
            <a:endParaRPr lang="sv-SE" dirty="0"/>
          </a:p>
        </p:txBody>
      </p:sp>
      <p:sp>
        <p:nvSpPr>
          <p:cNvPr id="9" name="Platshållare för bildnummer 8"/>
          <p:cNvSpPr>
            <a:spLocks noGrp="1"/>
          </p:cNvSpPr>
          <p:nvPr>
            <p:ph type="sldNum" sz="quarter" idx="12"/>
          </p:nvPr>
        </p:nvSpPr>
        <p:spPr/>
        <p:txBody>
          <a:bodyPr/>
          <a:lstStyle/>
          <a:p>
            <a:fld id="{3C85E78D-9BDB-402C-83E3-26573C1B9F9F}" type="slidenum">
              <a:rPr lang="sv-SE" smtClean="0"/>
              <a:t>6</a:t>
            </a:fld>
            <a:endParaRPr lang="sv-SE" dirty="0"/>
          </a:p>
        </p:txBody>
      </p:sp>
      <p:pic>
        <p:nvPicPr>
          <p:cNvPr id="10" name="Bildobjekt 9"/>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7313064" y="717972"/>
            <a:ext cx="1100911" cy="994449"/>
          </a:xfrm>
          <a:prstGeom prst="rect">
            <a:avLst/>
          </a:prstGeom>
        </p:spPr>
      </p:pic>
    </p:spTree>
    <p:extLst>
      <p:ext uri="{BB962C8B-B14F-4D97-AF65-F5344CB8AC3E}">
        <p14:creationId xmlns:p14="http://schemas.microsoft.com/office/powerpoint/2010/main" val="34447917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F23BADC-D833-4FC3-BC1A-AECF1E241D0F}"/>
              </a:ext>
            </a:extLst>
          </p:cNvPr>
          <p:cNvSpPr>
            <a:spLocks noGrp="1"/>
          </p:cNvSpPr>
          <p:nvPr>
            <p:ph type="title"/>
          </p:nvPr>
        </p:nvSpPr>
        <p:spPr/>
        <p:txBody>
          <a:bodyPr/>
          <a:lstStyle/>
          <a:p>
            <a:r>
              <a:rPr lang="sv-SE" dirty="0"/>
              <a:t>Diskutera gemensamt </a:t>
            </a:r>
            <a:br>
              <a:rPr lang="sv-SE" dirty="0"/>
            </a:br>
            <a:r>
              <a:rPr lang="sv-SE" b="0" dirty="0"/>
              <a:t>(15min)</a:t>
            </a:r>
            <a:br>
              <a:rPr lang="sv-SE" dirty="0"/>
            </a:br>
            <a:endParaRPr lang="sv-SE" b="0" dirty="0"/>
          </a:p>
        </p:txBody>
      </p:sp>
      <p:sp>
        <p:nvSpPr>
          <p:cNvPr id="3" name="Platshållare för innehåll 2">
            <a:extLst>
              <a:ext uri="{FF2B5EF4-FFF2-40B4-BE49-F238E27FC236}">
                <a16:creationId xmlns:a16="http://schemas.microsoft.com/office/drawing/2014/main" id="{68E35ADA-BED3-4AA3-BAFE-AA9D1F0195D2}"/>
              </a:ext>
            </a:extLst>
          </p:cNvPr>
          <p:cNvSpPr>
            <a:spLocks noGrp="1"/>
          </p:cNvSpPr>
          <p:nvPr>
            <p:ph idx="1"/>
          </p:nvPr>
        </p:nvSpPr>
        <p:spPr/>
        <p:txBody>
          <a:bodyPr>
            <a:normAutofit/>
          </a:bodyPr>
          <a:lstStyle/>
          <a:p>
            <a:pPr>
              <a:spcBef>
                <a:spcPts val="0"/>
              </a:spcBef>
            </a:pPr>
            <a:r>
              <a:rPr lang="sv-SE" sz="2600" b="0" dirty="0"/>
              <a:t>Några funderingar som väcktes </a:t>
            </a:r>
            <a:br>
              <a:rPr lang="sv-SE" sz="2600" b="0" dirty="0"/>
            </a:br>
            <a:r>
              <a:rPr lang="sv-SE" sz="2600" b="0" dirty="0"/>
              <a:t>när du läste texterna?</a:t>
            </a:r>
          </a:p>
          <a:p>
            <a:pPr>
              <a:spcBef>
                <a:spcPts val="0"/>
              </a:spcBef>
            </a:pPr>
            <a:r>
              <a:rPr lang="sv-SE" sz="2600" b="0" dirty="0"/>
              <a:t>Fick du någon ny kunskap?</a:t>
            </a:r>
          </a:p>
          <a:p>
            <a:pPr>
              <a:spcBef>
                <a:spcPts val="0"/>
              </a:spcBef>
            </a:pPr>
            <a:r>
              <a:rPr lang="sv-SE" sz="2600" b="0" dirty="0"/>
              <a:t>Hur stämmer detta med hur </a:t>
            </a:r>
            <a:br>
              <a:rPr lang="sv-SE" sz="2600" b="0" dirty="0"/>
            </a:br>
            <a:r>
              <a:rPr lang="sv-SE" sz="2600" b="0" dirty="0"/>
              <a:t>vi handlägger idag?</a:t>
            </a:r>
            <a:endParaRPr lang="sv-SE" sz="2600" dirty="0"/>
          </a:p>
        </p:txBody>
      </p:sp>
      <p:sp>
        <p:nvSpPr>
          <p:cNvPr id="5" name="Platshållare för sidfot 4"/>
          <p:cNvSpPr>
            <a:spLocks noGrp="1"/>
          </p:cNvSpPr>
          <p:nvPr>
            <p:ph type="ftr" sz="quarter" idx="11"/>
          </p:nvPr>
        </p:nvSpPr>
        <p:spPr/>
        <p:txBody>
          <a:bodyPr/>
          <a:lstStyle/>
          <a:p>
            <a:r>
              <a:rPr lang="sv-SE"/>
              <a:t>Omplacering</a:t>
            </a:r>
            <a:endParaRPr lang="sv-SE" dirty="0"/>
          </a:p>
        </p:txBody>
      </p:sp>
      <p:sp>
        <p:nvSpPr>
          <p:cNvPr id="6" name="Platshållare för bildnummer 5"/>
          <p:cNvSpPr>
            <a:spLocks noGrp="1"/>
          </p:cNvSpPr>
          <p:nvPr>
            <p:ph type="sldNum" sz="quarter" idx="12"/>
          </p:nvPr>
        </p:nvSpPr>
        <p:spPr/>
        <p:txBody>
          <a:bodyPr/>
          <a:lstStyle/>
          <a:p>
            <a:fld id="{3C85E78D-9BDB-402C-83E3-26573C1B9F9F}" type="slidenum">
              <a:rPr lang="sv-SE" smtClean="0"/>
              <a:t>7</a:t>
            </a:fld>
            <a:endParaRPr lang="sv-SE"/>
          </a:p>
        </p:txBody>
      </p:sp>
      <p:pic>
        <p:nvPicPr>
          <p:cNvPr id="7" name="Bildobjekt 6"/>
          <p:cNvPicPr>
            <a:picLocks noChangeAspect="1"/>
          </p:cNvPicPr>
          <p:nvPr/>
        </p:nvPicPr>
        <p:blipFill rotWithShape="1">
          <a:blip r:embed="rId2">
            <a:extLst>
              <a:ext uri="{28A0092B-C50C-407E-A947-70E740481C1C}">
                <a14:useLocalDpi xmlns:a14="http://schemas.microsoft.com/office/drawing/2010/main" val="0"/>
              </a:ext>
            </a:extLst>
          </a:blip>
          <a:srcRect l="4600" r="4389" b="2926"/>
          <a:stretch/>
        </p:blipFill>
        <p:spPr>
          <a:xfrm>
            <a:off x="7327934" y="678279"/>
            <a:ext cx="1095924" cy="1105211"/>
          </a:xfrm>
          <a:prstGeom prst="ellipse">
            <a:avLst/>
          </a:prstGeom>
        </p:spPr>
      </p:pic>
    </p:spTree>
    <p:extLst>
      <p:ext uri="{BB962C8B-B14F-4D97-AF65-F5344CB8AC3E}">
        <p14:creationId xmlns:p14="http://schemas.microsoft.com/office/powerpoint/2010/main" val="36024533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F23BADC-D833-4FC3-BC1A-AECF1E241D0F}"/>
              </a:ext>
            </a:extLst>
          </p:cNvPr>
          <p:cNvSpPr>
            <a:spLocks noGrp="1"/>
          </p:cNvSpPr>
          <p:nvPr>
            <p:ph type="title"/>
          </p:nvPr>
        </p:nvSpPr>
        <p:spPr/>
        <p:txBody>
          <a:bodyPr/>
          <a:lstStyle/>
          <a:p>
            <a:r>
              <a:rPr lang="sv-SE" dirty="0"/>
              <a:t>Sammanfatta och avsluta</a:t>
            </a:r>
            <a:br>
              <a:rPr lang="sv-SE" dirty="0"/>
            </a:br>
            <a:r>
              <a:rPr lang="sv-SE" b="0" dirty="0"/>
              <a:t>(5 minuter)</a:t>
            </a:r>
          </a:p>
        </p:txBody>
      </p:sp>
      <p:sp>
        <p:nvSpPr>
          <p:cNvPr id="3" name="Platshållare för innehåll 2">
            <a:extLst>
              <a:ext uri="{FF2B5EF4-FFF2-40B4-BE49-F238E27FC236}">
                <a16:creationId xmlns:a16="http://schemas.microsoft.com/office/drawing/2014/main" id="{68E35ADA-BED3-4AA3-BAFE-AA9D1F0195D2}"/>
              </a:ext>
            </a:extLst>
          </p:cNvPr>
          <p:cNvSpPr>
            <a:spLocks noGrp="1"/>
          </p:cNvSpPr>
          <p:nvPr>
            <p:ph idx="1"/>
          </p:nvPr>
        </p:nvSpPr>
        <p:spPr/>
        <p:txBody>
          <a:bodyPr/>
          <a:lstStyle/>
          <a:p>
            <a:pPr>
              <a:spcBef>
                <a:spcPts val="0"/>
              </a:spcBef>
            </a:pPr>
            <a:r>
              <a:rPr lang="sv-SE" sz="2600" b="0" dirty="0"/>
              <a:t>Gå laget runt och dela med er av era slutsatser och lärdomar från övningen. </a:t>
            </a:r>
          </a:p>
          <a:p>
            <a:pPr>
              <a:spcBef>
                <a:spcPts val="0"/>
              </a:spcBef>
            </a:pPr>
            <a:r>
              <a:rPr lang="sv-SE" sz="2600" b="0" dirty="0"/>
              <a:t>Avsluta övningen.  </a:t>
            </a:r>
          </a:p>
        </p:txBody>
      </p:sp>
      <p:sp>
        <p:nvSpPr>
          <p:cNvPr id="5" name="Platshållare för sidfot 4"/>
          <p:cNvSpPr>
            <a:spLocks noGrp="1"/>
          </p:cNvSpPr>
          <p:nvPr>
            <p:ph type="ftr" sz="quarter" idx="11"/>
          </p:nvPr>
        </p:nvSpPr>
        <p:spPr/>
        <p:txBody>
          <a:bodyPr/>
          <a:lstStyle/>
          <a:p>
            <a:r>
              <a:rPr lang="sv-SE"/>
              <a:t>Omplacering</a:t>
            </a:r>
            <a:endParaRPr lang="sv-SE" dirty="0"/>
          </a:p>
        </p:txBody>
      </p:sp>
      <p:sp>
        <p:nvSpPr>
          <p:cNvPr id="6" name="Platshållare för bildnummer 5"/>
          <p:cNvSpPr>
            <a:spLocks noGrp="1"/>
          </p:cNvSpPr>
          <p:nvPr>
            <p:ph type="sldNum" sz="quarter" idx="12"/>
          </p:nvPr>
        </p:nvSpPr>
        <p:spPr/>
        <p:txBody>
          <a:bodyPr/>
          <a:lstStyle/>
          <a:p>
            <a:fld id="{3C85E78D-9BDB-402C-83E3-26573C1B9F9F}" type="slidenum">
              <a:rPr lang="sv-SE" smtClean="0"/>
              <a:t>8</a:t>
            </a:fld>
            <a:endParaRPr lang="sv-SE"/>
          </a:p>
        </p:txBody>
      </p:sp>
      <p:pic>
        <p:nvPicPr>
          <p:cNvPr id="7" name="Bildobjekt 6"/>
          <p:cNvPicPr>
            <a:picLocks noChangeAspect="1"/>
          </p:cNvPicPr>
          <p:nvPr/>
        </p:nvPicPr>
        <p:blipFill rotWithShape="1">
          <a:blip r:embed="rId3">
            <a:extLst>
              <a:ext uri="{28A0092B-C50C-407E-A947-70E740481C1C}">
                <a14:useLocalDpi xmlns:a14="http://schemas.microsoft.com/office/drawing/2010/main" val="0"/>
              </a:ext>
            </a:extLst>
          </a:blip>
          <a:srcRect l="4600" r="4389" b="2926"/>
          <a:stretch/>
        </p:blipFill>
        <p:spPr>
          <a:xfrm>
            <a:off x="7327934" y="678279"/>
            <a:ext cx="1095924" cy="1105211"/>
          </a:xfrm>
          <a:prstGeom prst="ellipse">
            <a:avLst/>
          </a:prstGeom>
        </p:spPr>
      </p:pic>
    </p:spTree>
    <p:extLst>
      <p:ext uri="{BB962C8B-B14F-4D97-AF65-F5344CB8AC3E}">
        <p14:creationId xmlns:p14="http://schemas.microsoft.com/office/powerpoint/2010/main" val="14896499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p:txBody>
          <a:bodyPr/>
          <a:lstStyle/>
          <a:p>
            <a:endParaRPr lang="sv-SE"/>
          </a:p>
        </p:txBody>
      </p:sp>
    </p:spTree>
    <p:extLst>
      <p:ext uri="{BB962C8B-B14F-4D97-AF65-F5344CB8AC3E}">
        <p14:creationId xmlns:p14="http://schemas.microsoft.com/office/powerpoint/2010/main" val="564595735"/>
      </p:ext>
    </p:extLst>
  </p:cSld>
  <p:clrMapOvr>
    <a:masterClrMapping/>
  </p:clrMapOvr>
</p:sld>
</file>

<file path=ppt/theme/theme1.xml><?xml version="1.0" encoding="utf-8"?>
<a:theme xmlns:a="http://schemas.openxmlformats.org/drawingml/2006/main" name="SoS-PPT-svensk-150922">
  <a:themeElements>
    <a:clrScheme name="Anpassat 4">
      <a:dk1>
        <a:srgbClr val="000000"/>
      </a:dk1>
      <a:lt1>
        <a:srgbClr val="DAD7CB"/>
      </a:lt1>
      <a:dk2>
        <a:srgbClr val="8D6E97"/>
      </a:dk2>
      <a:lt2>
        <a:srgbClr val="4A7729"/>
      </a:lt2>
      <a:accent1>
        <a:srgbClr val="A6BCC6"/>
      </a:accent1>
      <a:accent2>
        <a:srgbClr val="7D9AAA"/>
      </a:accent2>
      <a:accent3>
        <a:srgbClr val="D3BF96"/>
      </a:accent3>
      <a:accent4>
        <a:srgbClr val="002B45"/>
      </a:accent4>
      <a:accent5>
        <a:srgbClr val="857363"/>
      </a:accent5>
      <a:accent6>
        <a:srgbClr val="452325"/>
      </a:accent6>
      <a:hlink>
        <a:srgbClr val="000000"/>
      </a:hlink>
      <a:folHlink>
        <a:srgbClr val="00000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DAD7CB"/>
        </a:solidFill>
        <a:ln>
          <a:noFill/>
        </a:ln>
      </a:spPr>
      <a:bodyPr rtlCol="0" anchor="ctr"/>
      <a:lstStyle>
        <a:defPPr algn="ctr">
          <a:defRPr sz="1900" dirty="0" smtClean="0">
            <a:solidFill>
              <a:schemeClr val="tx1"/>
            </a:solidFill>
            <a:latin typeface="Arial" panose="020B0604020202020204" pitchFamily="34" charset="0"/>
            <a:cs typeface="Arial" panose="020B0604020202020204" pitchFamily="34" charset="0"/>
          </a:defRPr>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square" rtlCol="0">
        <a:spAutoFit/>
      </a:bodyPr>
      <a:lstStyle>
        <a:defPPr>
          <a:defRPr sz="1900" smtClean="0"/>
        </a:defPPr>
      </a:lstStyle>
    </a:txDef>
  </a:objectDefaults>
  <a:extraClrSchemeLst/>
  <a:custClrLst>
    <a:custClr name="Beige Diagrambakgrund">
      <a:srgbClr val="DAD7CB"/>
    </a:custClr>
    <a:custClr name="Mörkbeige">
      <a:srgbClr val="D3BF96"/>
    </a:custClr>
    <a:custClr>
      <a:srgbClr val="AAA38E"/>
    </a:custClr>
    <a:custClr name="Brun">
      <a:srgbClr val="857363"/>
    </a:custClr>
    <a:custClr name="Mellanbrun">
      <a:srgbClr val="6D5047"/>
    </a:custClr>
    <a:custClr name="Mörkbrun">
      <a:srgbClr val="452325"/>
    </a:custClr>
    <a:custClr name="Vit">
      <a:srgbClr val="FFFFFF"/>
    </a:custClr>
    <a:custClr name="Vit">
      <a:srgbClr val="FFFFFF"/>
    </a:custClr>
    <a:custClr name="Svart">
      <a:srgbClr val="000000"/>
    </a:custClr>
    <a:custClr name="Vit">
      <a:srgbClr val="FFFFFF"/>
    </a:custClr>
    <a:custClr name="Ljusblå">
      <a:srgbClr val="E0E6E6"/>
    </a:custClr>
    <a:custClr name="Isblå">
      <a:srgbClr val="A6BCC6"/>
    </a:custClr>
    <a:custClr name="Ljus blågrå">
      <a:srgbClr val="A5ACAF"/>
    </a:custClr>
    <a:custClr name="Blågrå">
      <a:srgbClr val="7D9AAA"/>
    </a:custClr>
    <a:custClr name="Mörk blågrå">
      <a:srgbClr val="51626F"/>
    </a:custClr>
    <a:custClr name="Mörkblå">
      <a:srgbClr val="002B45"/>
    </a:custClr>
    <a:custClr name="Vit">
      <a:srgbClr val="FFFFFF"/>
    </a:custClr>
    <a:custClr name="Accentfärg orange">
      <a:srgbClr val="ED8B00"/>
    </a:custClr>
    <a:custClr name="Accentfärg turkos">
      <a:srgbClr val="3DB7E4"/>
    </a:custClr>
    <a:custClr name="Accentfärg grön">
      <a:srgbClr val="3F9C35"/>
    </a:custClr>
    <a:custClr name="Diagramfärg Riket 251/230/204">
      <a:srgbClr val="FBE6CC"/>
    </a:custClr>
    <a:custClr name="Diagramfärg Riket 246/205/153">
      <a:srgbClr val="F6CD99"/>
    </a:custClr>
    <a:custClr name="Diagramfärg Riket 242/181/102">
      <a:srgbClr val="F2B566"/>
    </a:custClr>
    <a:custClr name="Diagramfärg Riket Huvudfärg">
      <a:srgbClr val="ED8B00"/>
    </a:custClr>
    <a:custClr name="Diagramfärg Riket 175/98/10">
      <a:srgbClr val="AF620A"/>
    </a:custClr>
    <a:custClr name="Diagramfärg Riket 117/66/0">
      <a:srgbClr val="754200"/>
    </a:custClr>
    <a:custClr name="Vit">
      <a:srgbClr val="FFFFFF"/>
    </a:custClr>
    <a:custClr name="Diagramfärg Riket Huvudfärg">
      <a:srgbClr val="ED8B00"/>
    </a:custClr>
    <a:custClr name="Diagramfärg alarmerande händelse">
      <a:srgbClr val="BA0C2F"/>
    </a:custClr>
    <a:custClr name="Beige Diagrambakgrund">
      <a:srgbClr val="DAD7CB"/>
    </a:custClr>
    <a:custClr name="Diagramfärg män 218/237/203">
      <a:srgbClr val="DAEDCB"/>
    </a:custClr>
    <a:custClr name="Diagramfärg män 180/219/151">
      <a:srgbClr val="B4DB97"/>
    </a:custClr>
    <a:custClr name="Diagramfärg män 142/201/99">
      <a:srgbClr val="8EC963"/>
    </a:custClr>
    <a:custClr name="Diagramfärg män Huvudfärg">
      <a:srgbClr val="4A7729"/>
    </a:custClr>
    <a:custClr name="Diagramfärg män 55/88/31">
      <a:srgbClr val="3B581F"/>
    </a:custClr>
    <a:custClr name="Diagramfärg män 36/58/20">
      <a:srgbClr val="243A14"/>
    </a:custClr>
    <a:custClr name="Vit">
      <a:srgbClr val="FFFFFF"/>
    </a:custClr>
    <a:custClr name="Diagramfärg män Huvudfärg">
      <a:srgbClr val="4A7729"/>
    </a:custClr>
    <a:custClr name="Vit">
      <a:srgbClr val="FFFFFF"/>
    </a:custClr>
    <a:custClr name="Vit">
      <a:srgbClr val="FFFFFF"/>
    </a:custClr>
    <a:custClr name="Diagramfärg kvinnor 232/225/234">
      <a:srgbClr val="E8E1EA"/>
    </a:custClr>
    <a:custClr name="Diagramfärg kvinnor 209/197/214">
      <a:srgbClr val="D1C5D6"/>
    </a:custClr>
    <a:custClr name="Diagramfärg kvinnor 186/167/192">
      <a:srgbClr val="BAA7C0"/>
    </a:custClr>
    <a:custClr name="Diagramfärg kvinnor Huvudfärg">
      <a:srgbClr val="8D6E97"/>
    </a:custClr>
    <a:custClr name="Diagramfärg kvinnor 106/82/114">
      <a:srgbClr val="6A5272"/>
    </a:custClr>
    <a:custClr name="Diagramfärg kvinnor 70/54/75">
      <a:srgbClr val="46364B"/>
    </a:custClr>
    <a:custClr name="Vit">
      <a:srgbClr val="FFFFFF"/>
    </a:custClr>
    <a:custClr name="Diagramfärg kvinnor huvudfärg">
      <a:srgbClr val="8D6E97"/>
    </a:custClr>
    <a:custClr name="Vit">
      <a:srgbClr val="FFFFFF"/>
    </a:custClr>
    <a:custClr name="Vit">
      <a:srgbClr val="FFFFFF"/>
    </a:custClr>
  </a:custClrLst>
  <a:extLst>
    <a:ext uri="{05A4C25C-085E-4340-85A3-A5531E510DB2}">
      <thm15:themeFamily xmlns:thm15="http://schemas.microsoft.com/office/thememl/2012/main" name="SoS PPT-sve.potx" id="{E25BEABA-F5FF-4E97-873F-DB82715E8840}" vid="{9F60E1E5-9C3A-46AD-8AA9-D23F8B1475EC}"/>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SoS PPT-sve</Template>
  <TotalTime>12</TotalTime>
  <Words>333</Words>
  <Application>Microsoft Office PowerPoint</Application>
  <PresentationFormat>Bildspel på skärmen (4:3)</PresentationFormat>
  <Paragraphs>41</Paragraphs>
  <Slides>9</Slides>
  <Notes>6</Notes>
  <HiddenSlides>0</HiddenSlides>
  <MMClips>0</MMClips>
  <ScaleCrop>false</ScaleCrop>
  <HeadingPairs>
    <vt:vector size="6" baseType="variant">
      <vt:variant>
        <vt:lpstr>Använt teckensnitt</vt:lpstr>
      </vt:variant>
      <vt:variant>
        <vt:i4>3</vt:i4>
      </vt:variant>
      <vt:variant>
        <vt:lpstr>Tema</vt:lpstr>
      </vt:variant>
      <vt:variant>
        <vt:i4>1</vt:i4>
      </vt:variant>
      <vt:variant>
        <vt:lpstr>Bildrubriker</vt:lpstr>
      </vt:variant>
      <vt:variant>
        <vt:i4>9</vt:i4>
      </vt:variant>
    </vt:vector>
  </HeadingPairs>
  <TitlesOfParts>
    <vt:vector size="13" baseType="lpstr">
      <vt:lpstr>Arial</vt:lpstr>
      <vt:lpstr>Calibri</vt:lpstr>
      <vt:lpstr>Century Gothic</vt:lpstr>
      <vt:lpstr>SoS-PPT-svensk-150922</vt:lpstr>
      <vt:lpstr>Omplacering (30 minuter)   </vt:lpstr>
      <vt:lpstr>Övningens syfte</vt:lpstr>
      <vt:lpstr>PowerPoint-presentation</vt:lpstr>
      <vt:lpstr>PowerPoint-presentation</vt:lpstr>
      <vt:lpstr>PowerPoint-presentation</vt:lpstr>
      <vt:lpstr>Arbeta enskilt (5 minuter)</vt:lpstr>
      <vt:lpstr>Diskutera gemensamt  (15min) </vt:lpstr>
      <vt:lpstr>Sammanfatta och avsluta (5 minuter)</vt:lpstr>
      <vt:lpstr>PowerPoint-presentation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Socialstyrelsens Powerpointmall</dc:title>
  <dc:creator>Johansson, Pernilla</dc:creator>
  <cp:keywords>class='Open'</cp:keywords>
  <cp:lastModifiedBy>Agåker, Eva</cp:lastModifiedBy>
  <cp:revision>7</cp:revision>
  <cp:lastPrinted>2015-05-08T11:44:01Z</cp:lastPrinted>
  <dcterms:created xsi:type="dcterms:W3CDTF">2020-02-18T15:43:56Z</dcterms:created>
  <dcterms:modified xsi:type="dcterms:W3CDTF">2024-01-10T12:21:22Z</dcterms:modified>
</cp:coreProperties>
</file>