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50" r:id="rId2"/>
    <p:sldId id="351" r:id="rId3"/>
    <p:sldId id="352" r:id="rId4"/>
    <p:sldId id="353" r:id="rId5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gåker, Eva" initials="AE" lastIdx="32" clrIdx="0">
    <p:extLst>
      <p:ext uri="{19B8F6BF-5375-455C-9EA6-DF929625EA0E}">
        <p15:presenceInfo xmlns:p15="http://schemas.microsoft.com/office/powerpoint/2012/main" userId="S-1-5-21-2075942658-1792417684-393963531-205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66327" autoAdjust="0"/>
  </p:normalViewPr>
  <p:slideViewPr>
    <p:cSldViewPr snapToGrid="0" showGuides="1">
      <p:cViewPr varScale="1">
        <p:scale>
          <a:sx n="55" d="100"/>
          <a:sy n="55" d="100"/>
        </p:scale>
        <p:origin x="2126" y="58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2020-05-07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2020-05-07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Till denna övning finns bild 20-23 i Deltagarmaterialet. De delar du ut när ni ska öva.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7685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200" b="0" baseline="0" dirty="0"/>
              <a:t>Uppföljning placering/ Delaktighet uppföljning placering/ 4. Delaktighet i eget ärende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sz="1200" b="0" baseline="0" dirty="0"/>
          </a:p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5686F-F078-4CCD-8B13-BD87C1522AC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4320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200" b="0" baseline="0" dirty="0"/>
              <a:t>Uppföljning placering/ Delaktighet uppföljning placering/ 4. Delaktighet i eget ärende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1606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200" b="0" baseline="0" dirty="0"/>
              <a:t>Uppföljning placering/ Delaktighet uppföljning placering/ 4. Delaktighet i eget ärende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4167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248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Uppföljning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  <p:sldLayoutId id="2147483710" r:id="rId2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Delaktighet i eget ärende</a:t>
            </a:r>
            <a:br>
              <a:rPr lang="sv-SE" sz="3600" dirty="0"/>
            </a:br>
            <a:r>
              <a:rPr lang="sv-SE" sz="3600" b="0" dirty="0"/>
              <a:t>Deltagarmaterial</a:t>
            </a:r>
            <a:endParaRPr lang="sv-SE" b="0" dirty="0"/>
          </a:p>
        </p:txBody>
      </p:sp>
    </p:spTree>
    <p:extLst>
      <p:ext uri="{BB962C8B-B14F-4D97-AF65-F5344CB8AC3E}">
        <p14:creationId xmlns:p14="http://schemas.microsoft.com/office/powerpoint/2010/main" val="98369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390AC-7F68-4AAF-B448-4BE35C23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Välj ett ärende att börja med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688" y="2057400"/>
            <a:ext cx="6707476" cy="3695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600" dirty="0"/>
              <a:t>Handläggaren sammanfattar kort, </a:t>
            </a:r>
            <a:br>
              <a:rPr lang="sv-SE" sz="2600" dirty="0"/>
            </a:br>
            <a:r>
              <a:rPr lang="sv-SE" sz="2600" dirty="0"/>
              <a:t>utan att avslöja individernas identitet: 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Vad handlar ärendet om?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Vilka är förutsättningarna för barnets och vårdnadshavarnas delaktighet (t.ex. ålder, mognad, språk, funktionsnedsättning, etc.)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Hur har du hittills gjort/tänkt göra barnet och vårdnadshavarna delaktiga i uppföljningen.</a:t>
            </a:r>
          </a:p>
          <a:p>
            <a:pPr marL="285750" lvl="1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992478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390AC-7F68-4AAF-B448-4BE35C23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gemensamt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2600" dirty="0"/>
              <a:t>Resonera runt andra möjligheter eller lösningar för att göra barn och vårdnads-havare delaktiga, exempelvis: 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Tolk eller andra typer av kommunikationsstöd?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Alternativa sätt att inhämta information, </a:t>
            </a:r>
            <a:br>
              <a:rPr lang="sv-SE" sz="2000" b="0" dirty="0"/>
            </a:br>
            <a:r>
              <a:rPr lang="sv-SE" sz="2000" b="0" dirty="0"/>
              <a:t>annat än fysiska möten? 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Vad kan det bli för skillnad när du träffar </a:t>
            </a:r>
            <a:br>
              <a:rPr lang="sv-SE" sz="2000" b="0" dirty="0"/>
            </a:br>
            <a:r>
              <a:rPr lang="sv-SE" sz="2000" b="0" dirty="0"/>
              <a:t>barnet enskilt jämfört med om exempelvis </a:t>
            </a:r>
            <a:br>
              <a:rPr lang="sv-SE" sz="2000" b="0" dirty="0"/>
            </a:br>
            <a:r>
              <a:rPr lang="sv-SE" sz="2000" b="0" dirty="0"/>
              <a:t>familjehemmet är med?</a:t>
            </a:r>
          </a:p>
          <a:p>
            <a:pPr marL="285750" lvl="1" indent="0">
              <a:buNone/>
            </a:pPr>
            <a:r>
              <a:rPr lang="sv-SE" sz="1800" dirty="0"/>
              <a:t> </a:t>
            </a:r>
          </a:p>
          <a:p>
            <a:pPr marL="285750" lvl="1" indent="0">
              <a:buNone/>
            </a:pPr>
            <a:endParaRPr lang="sv-SE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4" name="Kommentar i oval 3"/>
          <p:cNvSpPr/>
          <p:nvPr/>
        </p:nvSpPr>
        <p:spPr>
          <a:xfrm>
            <a:off x="5695720" y="3598824"/>
            <a:ext cx="3033682" cy="1324825"/>
          </a:xfrm>
          <a:prstGeom prst="wedgeEllipseCallout">
            <a:avLst/>
          </a:prstGeom>
          <a:ln w="952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900" dirty="0">
                <a:solidFill>
                  <a:schemeClr val="accent4"/>
                </a:solidFill>
              </a:rPr>
              <a:t>Tänk fritt!</a:t>
            </a:r>
          </a:p>
          <a:p>
            <a:pPr algn="ctr"/>
            <a:r>
              <a:rPr lang="sv-SE" sz="1900" dirty="0">
                <a:solidFill>
                  <a:schemeClr val="accent4"/>
                </a:solidFill>
              </a:rPr>
              <a:t>Förkasta inga idéer i detta läge.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695454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9F40A-D500-444D-A5A5-CB611390C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Prioritera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5EC9CF-5887-470C-BB55-481FFA37A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687" y="2057400"/>
            <a:ext cx="7460963" cy="3695131"/>
          </a:xfrm>
        </p:spPr>
        <p:txBody>
          <a:bodyPr/>
          <a:lstStyle/>
          <a:p>
            <a:pPr marL="0" indent="0">
              <a:buNone/>
            </a:pPr>
            <a:r>
              <a:rPr lang="sv-SE" sz="2600" dirty="0"/>
              <a:t>Välj ut de idéer som är relevanta att pröva </a:t>
            </a:r>
            <a:br>
              <a:rPr lang="sv-SE" sz="2600" dirty="0"/>
            </a:br>
            <a:r>
              <a:rPr lang="sv-SE" sz="2600" dirty="0"/>
              <a:t>i det aktuella ärendet, och som: 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kan fungera för det specifika barnet och dess vårdnadshavare.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är praktiskt möjliga.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fungerar med tanke på sekretess och den enskildes integritet. </a:t>
            </a:r>
          </a:p>
          <a:p>
            <a:pPr marL="0" lvl="0" indent="0">
              <a:buNone/>
            </a:pPr>
            <a:r>
              <a:rPr lang="sv-SE" sz="2600" dirty="0">
                <a:solidFill>
                  <a:srgbClr val="002B45"/>
                </a:solidFill>
              </a:rPr>
              <a:t>När ni är färdiga, börja om med nästa ärende. </a:t>
            </a:r>
          </a:p>
          <a:p>
            <a:pPr lvl="1"/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Uppföljning placering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975950781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104</TotalTime>
  <Words>271</Words>
  <Application>Microsoft Office PowerPoint</Application>
  <PresentationFormat>Bildspel på skärmen (4:3)</PresentationFormat>
  <Paragraphs>32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SoS-PPT-svensk-150922</vt:lpstr>
      <vt:lpstr>Delaktighet i eget ärende Deltagarmaterial</vt:lpstr>
      <vt:lpstr>Välj ett ärende att börja med (5 minuter)</vt:lpstr>
      <vt:lpstr>Fundera gemensamt (5 minuter)</vt:lpstr>
      <vt:lpstr>Prioritera  (5 minuter)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Thea Lindqvist</cp:lastModifiedBy>
  <cp:revision>12</cp:revision>
  <cp:lastPrinted>2015-05-08T11:44:01Z</cp:lastPrinted>
  <dcterms:created xsi:type="dcterms:W3CDTF">2020-02-18T15:59:46Z</dcterms:created>
  <dcterms:modified xsi:type="dcterms:W3CDTF">2020-05-07T06:33:34Z</dcterms:modified>
</cp:coreProperties>
</file>