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4" r:id="rId2"/>
    <p:sldId id="316" r:id="rId3"/>
    <p:sldId id="317" r:id="rId4"/>
    <p:sldId id="318" r:id="rId5"/>
    <p:sldId id="319" r:id="rId6"/>
    <p:sldId id="320" r:id="rId7"/>
    <p:sldId id="321" r:id="rId8"/>
    <p:sldId id="325" r:id="rId9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2347" autoAdjust="0"/>
  </p:normalViewPr>
  <p:slideViewPr>
    <p:cSldViewPr snapToGrid="0" showGuides="1">
      <p:cViewPr varScale="1">
        <p:scale>
          <a:sx n="44" d="100"/>
          <a:sy n="44" d="100"/>
        </p:scale>
        <p:origin x="1314" y="54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2023-01-04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2023-01-04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Innan</a:t>
            </a:r>
            <a:r>
              <a:rPr lang="sv-SE" baseline="0" dirty="0"/>
              <a:t> denna övning har deltagarna gjort en </a:t>
            </a:r>
            <a:r>
              <a:rPr lang="sv-SE" baseline="0"/>
              <a:t>förberedande uppgift</a:t>
            </a:r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4223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8311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Deltagarna</a:t>
            </a:r>
            <a:r>
              <a:rPr lang="en-US" baseline="0" dirty="0"/>
              <a:t> </a:t>
            </a:r>
            <a:r>
              <a:rPr lang="en-US" baseline="0" dirty="0" err="1"/>
              <a:t>sätter</a:t>
            </a:r>
            <a:r>
              <a:rPr lang="en-US" baseline="0" dirty="0"/>
              <a:t> sig </a:t>
            </a:r>
            <a:r>
              <a:rPr lang="en-US" baseline="0" dirty="0" err="1"/>
              <a:t>tillsammans</a:t>
            </a:r>
            <a:r>
              <a:rPr lang="en-US" baseline="0" dirty="0"/>
              <a:t> med den </a:t>
            </a:r>
            <a:r>
              <a:rPr lang="en-US" baseline="0" dirty="0" err="1"/>
              <a:t>kollega</a:t>
            </a:r>
            <a:r>
              <a:rPr lang="en-US" baseline="0" dirty="0"/>
              <a:t> </a:t>
            </a:r>
            <a:r>
              <a:rPr lang="en-US" baseline="0" dirty="0" err="1"/>
              <a:t>vars</a:t>
            </a:r>
            <a:r>
              <a:rPr lang="en-US" baseline="0" dirty="0"/>
              <a:t> journal man </a:t>
            </a:r>
            <a:r>
              <a:rPr lang="en-US" baseline="0" dirty="0" err="1"/>
              <a:t>har</a:t>
            </a:r>
            <a:r>
              <a:rPr lang="en-US" baseline="0" dirty="0"/>
              <a:t> </a:t>
            </a:r>
            <a:r>
              <a:rPr lang="en-US" baseline="0" dirty="0" err="1"/>
              <a:t>reflekterat</a:t>
            </a:r>
            <a:r>
              <a:rPr lang="en-US" baseline="0" dirty="0"/>
              <a:t> </a:t>
            </a:r>
            <a:r>
              <a:rPr lang="en-US" baseline="0" dirty="0" err="1"/>
              <a:t>över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0532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2123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13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1797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718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br>
              <a:rPr lang="sv-SE" b="0" dirty="0"/>
            </a:br>
            <a:r>
              <a:rPr lang="sv-SE" dirty="0"/>
              <a:t>Journal kollegiegranskning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1681" t="-25880" r="-20869" b="-6928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8714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skapa reflektion och diskussion </a:t>
            </a:r>
            <a:br>
              <a:rPr lang="sv-SE" b="0" dirty="0"/>
            </a:br>
            <a:r>
              <a:rPr lang="sv-SE" b="0" dirty="0"/>
              <a:t>runt hur vi skriver journal och vad </a:t>
            </a:r>
            <a:br>
              <a:rPr lang="sv-SE" b="0" dirty="0"/>
            </a:br>
            <a:r>
              <a:rPr lang="sv-SE" b="0" dirty="0"/>
              <a:t>vi kan bli bättre på.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hjälpa oss bestämma aktiviteter för </a:t>
            </a:r>
            <a:br>
              <a:rPr lang="sv-SE" b="0" dirty="0"/>
            </a:br>
            <a:r>
              <a:rPr lang="sv-SE" b="0" dirty="0"/>
              <a:t>att bli ännu bättre på att skriva journaler. </a:t>
            </a:r>
            <a:endParaRPr lang="sv-SE" b="0" i="1" dirty="0"/>
          </a:p>
          <a:p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965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(10 minuter)</a:t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spcAft>
                <a:spcPts val="1600"/>
              </a:spcAft>
              <a:buNone/>
            </a:pPr>
            <a:r>
              <a:rPr lang="sv-SE" dirty="0"/>
              <a:t>Vilka tankar och frågor väckte den förberedande uppgiften hos er? </a:t>
            </a:r>
          </a:p>
          <a:p>
            <a:pPr marL="0" indent="0">
              <a:buNone/>
            </a:pPr>
            <a:r>
              <a:rPr lang="sv-SE" sz="2000" dirty="0"/>
              <a:t>Till exempel:</a:t>
            </a:r>
          </a:p>
          <a:p>
            <a:r>
              <a:rPr lang="sv-SE" sz="2000" b="0" dirty="0"/>
              <a:t>Dela med dig av de tankar och reflektioner </a:t>
            </a:r>
            <a:br>
              <a:rPr lang="sv-SE" sz="2000" b="0" dirty="0"/>
            </a:br>
            <a:r>
              <a:rPr lang="sv-SE" sz="2000" b="0" dirty="0"/>
              <a:t>du fick när du gick igenom journalen med </a:t>
            </a:r>
            <a:br>
              <a:rPr lang="sv-SE" sz="2000" b="0" dirty="0"/>
            </a:br>
            <a:r>
              <a:rPr lang="sv-SE" sz="2000" b="0" dirty="0"/>
              <a:t>hjälp av reflektionsfrågorna till din kollega.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67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att </a:t>
            </a:r>
            <a:br>
              <a:rPr lang="sv-SE" b="0" dirty="0"/>
            </a:br>
            <a:r>
              <a:rPr lang="sv-SE" b="0" dirty="0"/>
              <a:t>bli ännu bättre på att upprätta journaler?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16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en eller två </a:t>
            </a:r>
            <a:br>
              <a:rPr lang="sv-SE" b="0" dirty="0"/>
            </a:br>
            <a:r>
              <a:rPr lang="sv-SE" b="0" dirty="0"/>
              <a:t>saker som kom fram under diskussionen. 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eller blädderblock.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125761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7" y="2059200"/>
            <a:ext cx="7127989" cy="3708400"/>
          </a:xfrm>
        </p:spPr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Var och en markerar två idéer som hen tycker ska prioriteras, genom att sätta ett streck vid respektive idé.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Välj ut de 2-3 idéer som har fått flest streck och ge alla i uppdrag att testa dessa.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ske.</a:t>
            </a:r>
          </a:p>
          <a:p>
            <a:pPr marL="270000" indent="-270000"/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78058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Bestäm </a:t>
            </a:r>
            <a:r>
              <a:rPr lang="sv-SE" dirty="0"/>
              <a:t>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7" y="2059200"/>
            <a:ext cx="7084099" cy="3708400"/>
          </a:xfrm>
        </p:spPr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gått?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Upprepa gärna denna, inledande övning journal kollegiegranskning, igen vid det till-fället för att se om det blivit någon förändring.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Avsluta övningen.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597423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9687642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4</TotalTime>
  <Words>328</Words>
  <Application>Microsoft Office PowerPoint</Application>
  <PresentationFormat>Bildspel på skärmen (4:3)</PresentationFormat>
  <Paragraphs>50</Paragraphs>
  <Slides>8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SoS-PPT-svensk-150922</vt:lpstr>
      <vt:lpstr>Inledande övning  Journal kollegiegranskning   </vt:lpstr>
      <vt:lpstr>Övningens syfte</vt:lpstr>
      <vt:lpstr>Diskutera två och två  (10 minuter) 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Ekerstedt, Malin</cp:lastModifiedBy>
  <cp:revision>6</cp:revision>
  <cp:lastPrinted>2015-05-08T11:44:01Z</cp:lastPrinted>
  <dcterms:created xsi:type="dcterms:W3CDTF">2020-02-10T13:33:34Z</dcterms:created>
  <dcterms:modified xsi:type="dcterms:W3CDTF">2023-01-04T13:41:02Z</dcterms:modified>
</cp:coreProperties>
</file>