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29"/>
  </p:notesMasterIdLst>
  <p:handoutMasterIdLst>
    <p:handoutMasterId r:id="rId30"/>
  </p:handoutMasterIdLst>
  <p:sldIdLst>
    <p:sldId id="351" r:id="rId2"/>
    <p:sldId id="316" r:id="rId3"/>
    <p:sldId id="317" r:id="rId4"/>
    <p:sldId id="318" r:id="rId5"/>
    <p:sldId id="319" r:id="rId6"/>
    <p:sldId id="320" r:id="rId7"/>
    <p:sldId id="321" r:id="rId8"/>
    <p:sldId id="342" r:id="rId9"/>
    <p:sldId id="323" r:id="rId10"/>
    <p:sldId id="343" r:id="rId11"/>
    <p:sldId id="325" r:id="rId12"/>
    <p:sldId id="326" r:id="rId13"/>
    <p:sldId id="327" r:id="rId14"/>
    <p:sldId id="344" r:id="rId15"/>
    <p:sldId id="329" r:id="rId16"/>
    <p:sldId id="345" r:id="rId17"/>
    <p:sldId id="331" r:id="rId18"/>
    <p:sldId id="332" r:id="rId19"/>
    <p:sldId id="333" r:id="rId20"/>
    <p:sldId id="347" r:id="rId21"/>
    <p:sldId id="348" r:id="rId22"/>
    <p:sldId id="350" r:id="rId23"/>
    <p:sldId id="337" r:id="rId24"/>
    <p:sldId id="338" r:id="rId25"/>
    <p:sldId id="339" r:id="rId26"/>
    <p:sldId id="340" r:id="rId27"/>
    <p:sldId id="352" r:id="rId28"/>
  </p:sldIdLst>
  <p:sldSz cx="9144000" cy="6858000" type="screen4x3"/>
  <p:notesSz cx="6781800" cy="9926638"/>
  <p:defaultTex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256">
          <p15:clr>
            <a:srgbClr val="A4A3A4"/>
          </p15:clr>
        </p15:guide>
        <p15:guide id="2" orient="horz" pos="3908">
          <p15:clr>
            <a:srgbClr val="A4A3A4"/>
          </p15:clr>
        </p15:guide>
        <p15:guide id="3" orient="horz" pos="3566">
          <p15:clr>
            <a:srgbClr val="A4A3A4"/>
          </p15:clr>
        </p15:guide>
        <p15:guide id="4" orient="horz" pos="1341">
          <p15:clr>
            <a:srgbClr val="A4A3A4"/>
          </p15:clr>
        </p15:guide>
        <p15:guide id="5" orient="horz" pos="443">
          <p15:clr>
            <a:srgbClr val="A4A3A4"/>
          </p15:clr>
        </p15:guide>
        <p15:guide id="6" pos="511">
          <p15:clr>
            <a:srgbClr val="A4A3A4"/>
          </p15:clr>
        </p15:guide>
        <p15:guide id="7" pos="4889">
          <p15:clr>
            <a:srgbClr val="A4A3A4"/>
          </p15:clr>
        </p15:guide>
        <p15:guide id="8" pos="2143">
          <p15:clr>
            <a:srgbClr val="A4A3A4"/>
          </p15:clr>
        </p15:guide>
      </p15:sldGuideLst>
    </p:ext>
    <p:ext uri="{2D200454-40CA-4A62-9FC3-DE9A4176ACB9}">
      <p15:notesGuideLst xmlns:p15="http://schemas.microsoft.com/office/powerpoint/2012/main">
        <p15:guide id="1" orient="horz" pos="3126">
          <p15:clr>
            <a:srgbClr val="A4A3A4"/>
          </p15:clr>
        </p15:guide>
        <p15:guide id="2" pos="2136">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2" name="Agåker, Eva" initials="AE" lastIdx="14" clrIdx="0">
    <p:extLst>
      <p:ext uri="{19B8F6BF-5375-455C-9EA6-DF929625EA0E}">
        <p15:presenceInfo xmlns:p15="http://schemas.microsoft.com/office/powerpoint/2012/main" userId="S-1-5-21-2075942658-1792417684-393963531-20547" providerId="AD"/>
      </p:ext>
    </p:extLst>
  </p:cmAuthor>
  <p:cmAuthor id="3" name="Johansson, Pernilla" initials="JP" lastIdx="1" clrIdx="1">
    <p:extLst>
      <p:ext uri="{19B8F6BF-5375-455C-9EA6-DF929625EA0E}">
        <p15:presenceInfo xmlns:p15="http://schemas.microsoft.com/office/powerpoint/2012/main" userId="S-1-5-21-2075942658-1792417684-393963531-19176" providerId="AD"/>
      </p:ext>
    </p:extLst>
  </p:cmAuthor>
  <p:cmAuthor id="4" name="Kågström, Eva" initials="KE" lastIdx="1" clrIdx="2">
    <p:extLst>
      <p:ext uri="{19B8F6BF-5375-455C-9EA6-DF929625EA0E}">
        <p15:presenceInfo xmlns:p15="http://schemas.microsoft.com/office/powerpoint/2012/main" userId="S-1-5-21-2075942658-1792417684-393963531-30966"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21E4AEA4-8DFA-4A89-87EB-49C32662AFE0}">
  <a:tblStyle styleId="{5C22544A-7EE6-4342-B048-85BDC9FD1C3A}" styleName="Mellanmörkt format 2 - Dekorfärg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Inget format, inget rutnät">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EB9631B5-78F2-41C9-869B-9F39066F8104}" styleName="Mellanmörkt format 3 - Dekorfärg 4">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4"/>
          </a:solidFill>
        </a:fill>
      </a:tcStyle>
    </a:lastCol>
    <a:firstCol>
      <a:tcTxStyle b="on">
        <a:fontRef idx="minor">
          <a:scrgbClr r="0" g="0" b="0"/>
        </a:fontRef>
        <a:schemeClr val="lt1"/>
      </a:tcTxStyle>
      <a:tcStyle>
        <a:tcBdr/>
        <a:fill>
          <a:solidFill>
            <a:schemeClr val="accent4"/>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4"/>
          </a:solidFill>
        </a:fill>
      </a:tcStyle>
    </a:firstRow>
  </a:tblStyle>
  <a:tblStyle styleId="{21E4AEA4-8DFA-4A89-87EB-49C32662AFE0}" styleName="Mellanmörkt format 2 - Dekorfärg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71974" autoAdjust="0"/>
  </p:normalViewPr>
  <p:slideViewPr>
    <p:cSldViewPr snapToGrid="0" showGuides="1">
      <p:cViewPr varScale="1">
        <p:scale>
          <a:sx n="114" d="100"/>
          <a:sy n="114" d="100"/>
        </p:scale>
        <p:origin x="1506" y="120"/>
      </p:cViewPr>
      <p:guideLst>
        <p:guide orient="horz" pos="1256"/>
        <p:guide orient="horz" pos="3908"/>
        <p:guide orient="horz" pos="3566"/>
        <p:guide orient="horz" pos="1341"/>
        <p:guide orient="horz" pos="443"/>
        <p:guide pos="511"/>
        <p:guide pos="4889"/>
        <p:guide pos="2143"/>
      </p:guideLst>
    </p:cSldViewPr>
  </p:slideViewPr>
  <p:notesTextViewPr>
    <p:cViewPr>
      <p:scale>
        <a:sx n="1" d="1"/>
        <a:sy n="1" d="1"/>
      </p:scale>
      <p:origin x="0" y="0"/>
    </p:cViewPr>
  </p:notesTextViewPr>
  <p:sorterViewPr>
    <p:cViewPr>
      <p:scale>
        <a:sx n="100" d="100"/>
        <a:sy n="100" d="100"/>
      </p:scale>
      <p:origin x="0" y="0"/>
    </p:cViewPr>
  </p:sorterViewPr>
  <p:notesViewPr>
    <p:cSldViewPr snapToGrid="0">
      <p:cViewPr varScale="1">
        <p:scale>
          <a:sx n="93" d="100"/>
          <a:sy n="93" d="100"/>
        </p:scale>
        <p:origin x="-3732" y="-102"/>
      </p:cViewPr>
      <p:guideLst>
        <p:guide orient="horz" pos="3126"/>
        <p:guide pos="2136"/>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handoutMaster" Target="handoutMasters/handoutMaster1.xml"/><Relationship Id="rId35"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sidhuvud 1"/>
          <p:cNvSpPr>
            <a:spLocks noGrp="1"/>
          </p:cNvSpPr>
          <p:nvPr>
            <p:ph type="hdr" sz="quarter"/>
          </p:nvPr>
        </p:nvSpPr>
        <p:spPr>
          <a:xfrm>
            <a:off x="0" y="0"/>
            <a:ext cx="2938463" cy="496888"/>
          </a:xfrm>
          <a:prstGeom prst="rect">
            <a:avLst/>
          </a:prstGeom>
        </p:spPr>
        <p:txBody>
          <a:bodyPr vert="horz" lIns="91440" tIns="45720" rIns="91440" bIns="45720" rtlCol="0"/>
          <a:lstStyle>
            <a:lvl1pPr algn="l">
              <a:defRPr sz="1200"/>
            </a:lvl1pPr>
          </a:lstStyle>
          <a:p>
            <a:endParaRPr lang="sv-SE"/>
          </a:p>
        </p:txBody>
      </p:sp>
      <p:sp>
        <p:nvSpPr>
          <p:cNvPr id="3" name="Platshållare för datum 2"/>
          <p:cNvSpPr>
            <a:spLocks noGrp="1"/>
          </p:cNvSpPr>
          <p:nvPr>
            <p:ph type="dt" sz="quarter" idx="1"/>
          </p:nvPr>
        </p:nvSpPr>
        <p:spPr>
          <a:xfrm>
            <a:off x="3841750" y="0"/>
            <a:ext cx="2938463" cy="496888"/>
          </a:xfrm>
          <a:prstGeom prst="rect">
            <a:avLst/>
          </a:prstGeom>
        </p:spPr>
        <p:txBody>
          <a:bodyPr vert="horz" lIns="91440" tIns="45720" rIns="91440" bIns="45720" rtlCol="0"/>
          <a:lstStyle>
            <a:lvl1pPr algn="r">
              <a:defRPr sz="1200"/>
            </a:lvl1pPr>
          </a:lstStyle>
          <a:p>
            <a:fld id="{2626941D-6ED6-4480-B48D-D720ADA45BFB}" type="datetimeFigureOut">
              <a:rPr lang="sv-SE" smtClean="0"/>
              <a:t>2024-01-10</a:t>
            </a:fld>
            <a:endParaRPr lang="sv-SE"/>
          </a:p>
        </p:txBody>
      </p:sp>
      <p:sp>
        <p:nvSpPr>
          <p:cNvPr id="4" name="Platshållare för sidfot 3"/>
          <p:cNvSpPr>
            <a:spLocks noGrp="1"/>
          </p:cNvSpPr>
          <p:nvPr>
            <p:ph type="ftr" sz="quarter" idx="2"/>
          </p:nvPr>
        </p:nvSpPr>
        <p:spPr>
          <a:xfrm>
            <a:off x="0" y="9428163"/>
            <a:ext cx="2938463" cy="496887"/>
          </a:xfrm>
          <a:prstGeom prst="rect">
            <a:avLst/>
          </a:prstGeom>
        </p:spPr>
        <p:txBody>
          <a:bodyPr vert="horz" lIns="91440" tIns="45720" rIns="91440" bIns="45720" rtlCol="0" anchor="b"/>
          <a:lstStyle>
            <a:lvl1pPr algn="l">
              <a:defRPr sz="1200"/>
            </a:lvl1pPr>
          </a:lstStyle>
          <a:p>
            <a:endParaRPr lang="sv-SE"/>
          </a:p>
        </p:txBody>
      </p:sp>
      <p:sp>
        <p:nvSpPr>
          <p:cNvPr id="5" name="Platshållare för bildnummer 4"/>
          <p:cNvSpPr>
            <a:spLocks noGrp="1"/>
          </p:cNvSpPr>
          <p:nvPr>
            <p:ph type="sldNum" sz="quarter" idx="3"/>
          </p:nvPr>
        </p:nvSpPr>
        <p:spPr>
          <a:xfrm>
            <a:off x="3841750" y="9428163"/>
            <a:ext cx="2938463" cy="496887"/>
          </a:xfrm>
          <a:prstGeom prst="rect">
            <a:avLst/>
          </a:prstGeom>
        </p:spPr>
        <p:txBody>
          <a:bodyPr vert="horz" lIns="91440" tIns="45720" rIns="91440" bIns="45720" rtlCol="0" anchor="b"/>
          <a:lstStyle>
            <a:lvl1pPr algn="r">
              <a:defRPr sz="1200"/>
            </a:lvl1pPr>
          </a:lstStyle>
          <a:p>
            <a:fld id="{4BCD1ED4-416D-4DD7-8370-109B0FEA21A2}" type="slidenum">
              <a:rPr lang="sv-SE" smtClean="0"/>
              <a:t>‹#›</a:t>
            </a:fld>
            <a:endParaRPr lang="sv-SE"/>
          </a:p>
        </p:txBody>
      </p:sp>
    </p:spTree>
    <p:extLst>
      <p:ext uri="{BB962C8B-B14F-4D97-AF65-F5344CB8AC3E}">
        <p14:creationId xmlns:p14="http://schemas.microsoft.com/office/powerpoint/2010/main" val="219746446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sidhuvud 1"/>
          <p:cNvSpPr>
            <a:spLocks noGrp="1"/>
          </p:cNvSpPr>
          <p:nvPr>
            <p:ph type="hdr" sz="quarter"/>
          </p:nvPr>
        </p:nvSpPr>
        <p:spPr>
          <a:xfrm>
            <a:off x="0" y="1"/>
            <a:ext cx="2938780" cy="496332"/>
          </a:xfrm>
          <a:prstGeom prst="rect">
            <a:avLst/>
          </a:prstGeom>
        </p:spPr>
        <p:txBody>
          <a:bodyPr vert="horz" lIns="95470" tIns="47736" rIns="95470" bIns="47736" rtlCol="0"/>
          <a:lstStyle>
            <a:lvl1pPr algn="l">
              <a:defRPr sz="1200"/>
            </a:lvl1pPr>
          </a:lstStyle>
          <a:p>
            <a:endParaRPr lang="sv-SE"/>
          </a:p>
        </p:txBody>
      </p:sp>
      <p:sp>
        <p:nvSpPr>
          <p:cNvPr id="3" name="Platshållare för datum 2"/>
          <p:cNvSpPr>
            <a:spLocks noGrp="1"/>
          </p:cNvSpPr>
          <p:nvPr>
            <p:ph type="dt" idx="1"/>
          </p:nvPr>
        </p:nvSpPr>
        <p:spPr>
          <a:xfrm>
            <a:off x="3841451" y="1"/>
            <a:ext cx="2938780" cy="496332"/>
          </a:xfrm>
          <a:prstGeom prst="rect">
            <a:avLst/>
          </a:prstGeom>
        </p:spPr>
        <p:txBody>
          <a:bodyPr vert="horz" lIns="95470" tIns="47736" rIns="95470" bIns="47736" rtlCol="0"/>
          <a:lstStyle>
            <a:lvl1pPr algn="r">
              <a:defRPr sz="1200"/>
            </a:lvl1pPr>
          </a:lstStyle>
          <a:p>
            <a:fld id="{00F28322-9E50-4BFC-ADA5-24FE44B8EB92}" type="datetimeFigureOut">
              <a:rPr lang="sv-SE" smtClean="0"/>
              <a:t>2024-01-10</a:t>
            </a:fld>
            <a:endParaRPr lang="sv-SE"/>
          </a:p>
        </p:txBody>
      </p:sp>
      <p:sp>
        <p:nvSpPr>
          <p:cNvPr id="4" name="Platshållare för bildobjekt 3"/>
          <p:cNvSpPr>
            <a:spLocks noGrp="1" noRot="1" noChangeAspect="1"/>
          </p:cNvSpPr>
          <p:nvPr>
            <p:ph type="sldImg" idx="2"/>
          </p:nvPr>
        </p:nvSpPr>
        <p:spPr>
          <a:xfrm>
            <a:off x="911225" y="746125"/>
            <a:ext cx="4959350" cy="3719513"/>
          </a:xfrm>
          <a:prstGeom prst="rect">
            <a:avLst/>
          </a:prstGeom>
          <a:noFill/>
          <a:ln w="12700">
            <a:solidFill>
              <a:prstClr val="black"/>
            </a:solidFill>
          </a:ln>
        </p:spPr>
        <p:txBody>
          <a:bodyPr vert="horz" lIns="95470" tIns="47736" rIns="95470" bIns="47736" rtlCol="0" anchor="ctr"/>
          <a:lstStyle/>
          <a:p>
            <a:endParaRPr lang="sv-SE"/>
          </a:p>
        </p:txBody>
      </p:sp>
      <p:sp>
        <p:nvSpPr>
          <p:cNvPr id="5" name="Platshållare för anteckningar 4"/>
          <p:cNvSpPr>
            <a:spLocks noGrp="1"/>
          </p:cNvSpPr>
          <p:nvPr>
            <p:ph type="body" sz="quarter" idx="3"/>
          </p:nvPr>
        </p:nvSpPr>
        <p:spPr>
          <a:xfrm>
            <a:off x="678180" y="4715153"/>
            <a:ext cx="5425440" cy="4466987"/>
          </a:xfrm>
          <a:prstGeom prst="rect">
            <a:avLst/>
          </a:prstGeom>
        </p:spPr>
        <p:txBody>
          <a:bodyPr vert="horz" lIns="95470" tIns="47736" rIns="95470" bIns="47736" rtlCol="0"/>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6" name="Platshållare för sidfot 5"/>
          <p:cNvSpPr>
            <a:spLocks noGrp="1"/>
          </p:cNvSpPr>
          <p:nvPr>
            <p:ph type="ftr" sz="quarter" idx="4"/>
          </p:nvPr>
        </p:nvSpPr>
        <p:spPr>
          <a:xfrm>
            <a:off x="0" y="9428584"/>
            <a:ext cx="2938780" cy="496332"/>
          </a:xfrm>
          <a:prstGeom prst="rect">
            <a:avLst/>
          </a:prstGeom>
        </p:spPr>
        <p:txBody>
          <a:bodyPr vert="horz" lIns="95470" tIns="47736" rIns="95470" bIns="47736" rtlCol="0" anchor="b"/>
          <a:lstStyle>
            <a:lvl1pPr algn="l">
              <a:defRPr sz="1200"/>
            </a:lvl1pPr>
          </a:lstStyle>
          <a:p>
            <a:endParaRPr lang="sv-SE"/>
          </a:p>
        </p:txBody>
      </p:sp>
      <p:sp>
        <p:nvSpPr>
          <p:cNvPr id="7" name="Platshållare för bildnummer 6"/>
          <p:cNvSpPr>
            <a:spLocks noGrp="1"/>
          </p:cNvSpPr>
          <p:nvPr>
            <p:ph type="sldNum" sz="quarter" idx="5"/>
          </p:nvPr>
        </p:nvSpPr>
        <p:spPr>
          <a:xfrm>
            <a:off x="3841451" y="9428584"/>
            <a:ext cx="2938780" cy="496332"/>
          </a:xfrm>
          <a:prstGeom prst="rect">
            <a:avLst/>
          </a:prstGeom>
        </p:spPr>
        <p:txBody>
          <a:bodyPr vert="horz" lIns="95470" tIns="47736" rIns="95470" bIns="47736" rtlCol="0" anchor="b"/>
          <a:lstStyle>
            <a:lvl1pPr algn="r">
              <a:defRPr sz="1200"/>
            </a:lvl1pPr>
          </a:lstStyle>
          <a:p>
            <a:fld id="{D4045FB0-5EAC-49C2-A7A1-C763FDD81356}" type="slidenum">
              <a:rPr lang="sv-SE" smtClean="0"/>
              <a:t>‹#›</a:t>
            </a:fld>
            <a:endParaRPr lang="sv-SE"/>
          </a:p>
        </p:txBody>
      </p:sp>
    </p:spTree>
    <p:extLst>
      <p:ext uri="{BB962C8B-B14F-4D97-AF65-F5344CB8AC3E}">
        <p14:creationId xmlns:p14="http://schemas.microsoft.com/office/powerpoint/2010/main" val="188237637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dirty="0"/>
              <a:t>Här börjar bildspelet</a:t>
            </a:r>
            <a:r>
              <a:rPr lang="sv-SE" baseline="0" dirty="0"/>
              <a:t> som du visar för deltagarna</a:t>
            </a:r>
            <a:endParaRPr lang="sv-SE" dirty="0"/>
          </a:p>
        </p:txBody>
      </p:sp>
      <p:sp>
        <p:nvSpPr>
          <p:cNvPr id="4" name="Platshållare för bildnummer 3"/>
          <p:cNvSpPr>
            <a:spLocks noGrp="1"/>
          </p:cNvSpPr>
          <p:nvPr>
            <p:ph type="sldNum" sz="quarter" idx="10"/>
          </p:nvPr>
        </p:nvSpPr>
        <p:spPr/>
        <p:txBody>
          <a:bodyPr/>
          <a:lstStyle/>
          <a:p>
            <a:fld id="{ABF93072-01C5-4990-92DD-1C8DC08DF95F}" type="slidenum">
              <a:rPr lang="sv-SE" smtClean="0"/>
              <a:t>1</a:t>
            </a:fld>
            <a:endParaRPr lang="sv-SE" dirty="0"/>
          </a:p>
        </p:txBody>
      </p:sp>
    </p:spTree>
    <p:extLst>
      <p:ext uri="{BB962C8B-B14F-4D97-AF65-F5344CB8AC3E}">
        <p14:creationId xmlns:p14="http://schemas.microsoft.com/office/powerpoint/2010/main" val="40426502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pPr marL="171450" indent="-171450">
              <a:buFont typeface="Arial" panose="020B0604020202020204" pitchFamily="34" charset="0"/>
              <a:buChar char="•"/>
            </a:pPr>
            <a:r>
              <a:rPr lang="sv-SE" b="0" dirty="0"/>
              <a:t>Klicka fram ett påstående i taget och be deltagarna att ta ställning. För varje påstående, be ett par olika deltagare att berätta hur de resonerar. Ställ gärna följdfrågor när det kan behövas för att fördjupa resonemanget, t.ex. </a:t>
            </a:r>
          </a:p>
          <a:p>
            <a:pPr marL="628650" lvl="1" indent="-171450">
              <a:buFont typeface="Arial" panose="020B0604020202020204" pitchFamily="34" charset="0"/>
              <a:buChar char="•"/>
            </a:pPr>
            <a:r>
              <a:rPr lang="sv-SE" b="0" dirty="0"/>
              <a:t>”Berätta mer om…”</a:t>
            </a:r>
          </a:p>
          <a:p>
            <a:pPr marL="628650" lvl="1" indent="-171450">
              <a:buFont typeface="Arial" panose="020B0604020202020204" pitchFamily="34" charset="0"/>
              <a:buChar char="•"/>
            </a:pPr>
            <a:r>
              <a:rPr lang="sv-SE" b="0" dirty="0"/>
              <a:t>”Hur tänker du runt…”</a:t>
            </a:r>
          </a:p>
          <a:p>
            <a:pPr marL="628650" lvl="1" indent="-171450">
              <a:buFont typeface="Arial" panose="020B0604020202020204" pitchFamily="34" charset="0"/>
              <a:buChar char="•"/>
            </a:pPr>
            <a:r>
              <a:rPr lang="sv-SE" b="0" dirty="0"/>
              <a:t>”Ge gärna exempel…”</a:t>
            </a:r>
          </a:p>
          <a:p>
            <a:pPr marL="0" indent="0">
              <a:buFont typeface="Arial" panose="020B0604020202020204" pitchFamily="34" charset="0"/>
              <a:buNone/>
            </a:pPr>
            <a:endParaRPr lang="sv-SE" b="0" dirty="0"/>
          </a:p>
          <a:p>
            <a:pPr marL="171450" indent="-171450">
              <a:buFont typeface="Arial" panose="020B0604020202020204" pitchFamily="34" charset="0"/>
              <a:buChar char="•"/>
            </a:pPr>
            <a:r>
              <a:rPr lang="sv-SE" b="0" dirty="0"/>
              <a:t>När ni har gått igenom alla påståenden, gå vidare till nästa bild.</a:t>
            </a:r>
          </a:p>
        </p:txBody>
      </p:sp>
      <p:sp>
        <p:nvSpPr>
          <p:cNvPr id="4" name="Platshållare för bildnummer 3"/>
          <p:cNvSpPr>
            <a:spLocks noGrp="1"/>
          </p:cNvSpPr>
          <p:nvPr>
            <p:ph type="sldNum" sz="quarter" idx="10"/>
          </p:nvPr>
        </p:nvSpPr>
        <p:spPr/>
        <p:txBody>
          <a:bodyPr/>
          <a:lstStyle/>
          <a:p>
            <a:fld id="{05D5686F-F078-4CCD-8B13-BD87C1522AC4}" type="slidenum">
              <a:rPr lang="sv-SE" smtClean="0"/>
              <a:t>15</a:t>
            </a:fld>
            <a:endParaRPr lang="sv-SE"/>
          </a:p>
        </p:txBody>
      </p:sp>
    </p:spTree>
    <p:extLst>
      <p:ext uri="{BB962C8B-B14F-4D97-AF65-F5344CB8AC3E}">
        <p14:creationId xmlns:p14="http://schemas.microsoft.com/office/powerpoint/2010/main" val="64632607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en-US" dirty="0"/>
          </a:p>
        </p:txBody>
      </p:sp>
      <p:sp>
        <p:nvSpPr>
          <p:cNvPr id="4" name="Platshållare för bildnummer 3"/>
          <p:cNvSpPr>
            <a:spLocks noGrp="1"/>
          </p:cNvSpPr>
          <p:nvPr>
            <p:ph type="sldNum" sz="quarter" idx="5"/>
          </p:nvPr>
        </p:nvSpPr>
        <p:spPr/>
        <p:txBody>
          <a:bodyPr/>
          <a:lstStyle/>
          <a:p>
            <a:fld id="{05D5686F-F078-4CCD-8B13-BD87C1522AC4}" type="slidenum">
              <a:rPr lang="sv-SE" smtClean="0"/>
              <a:t>17</a:t>
            </a:fld>
            <a:endParaRPr lang="sv-SE"/>
          </a:p>
        </p:txBody>
      </p:sp>
    </p:spTree>
    <p:extLst>
      <p:ext uri="{BB962C8B-B14F-4D97-AF65-F5344CB8AC3E}">
        <p14:creationId xmlns:p14="http://schemas.microsoft.com/office/powerpoint/2010/main" val="378210586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dirty="0"/>
              <a:t>Till denna</a:t>
            </a:r>
            <a:r>
              <a:rPr lang="sv-SE" baseline="0" dirty="0"/>
              <a:t> övning finns bild 21-23 i Deltagarmaterialet</a:t>
            </a:r>
            <a:endParaRPr lang="sv-SE" dirty="0"/>
          </a:p>
        </p:txBody>
      </p:sp>
      <p:sp>
        <p:nvSpPr>
          <p:cNvPr id="4" name="Platshållare för bildnummer 3"/>
          <p:cNvSpPr>
            <a:spLocks noGrp="1"/>
          </p:cNvSpPr>
          <p:nvPr>
            <p:ph type="sldNum" sz="quarter" idx="10"/>
          </p:nvPr>
        </p:nvSpPr>
        <p:spPr/>
        <p:txBody>
          <a:bodyPr/>
          <a:lstStyle/>
          <a:p>
            <a:fld id="{D4045FB0-5EAC-49C2-A7A1-C763FDD81356}" type="slidenum">
              <a:rPr lang="sv-SE" smtClean="0"/>
              <a:t>18</a:t>
            </a:fld>
            <a:endParaRPr lang="sv-SE"/>
          </a:p>
        </p:txBody>
      </p:sp>
    </p:spTree>
    <p:extLst>
      <p:ext uri="{BB962C8B-B14F-4D97-AF65-F5344CB8AC3E}">
        <p14:creationId xmlns:p14="http://schemas.microsoft.com/office/powerpoint/2010/main" val="395992241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pPr marL="171450" indent="-171450">
              <a:buFont typeface="Arial" panose="020B0604020202020204" pitchFamily="34" charset="0"/>
              <a:buChar char="•"/>
            </a:pPr>
            <a:r>
              <a:rPr lang="sv-SE" dirty="0"/>
              <a:t>I detta moment ska deltagarna utgå från det ärende som de tagit med sig för att få hjälp att planera för barnets/den unges delaktighet</a:t>
            </a:r>
            <a:r>
              <a:rPr lang="sv-SE" sz="1200" b="0" dirty="0"/>
              <a:t>. </a:t>
            </a:r>
          </a:p>
          <a:p>
            <a:pPr marL="171450" indent="-171450">
              <a:buFont typeface="Arial" panose="020B0604020202020204" pitchFamily="34" charset="0"/>
              <a:buChar char="•"/>
            </a:pPr>
            <a:r>
              <a:rPr lang="sv-SE" sz="1100" b="0" dirty="0"/>
              <a:t>Dela in deltagarna i grupper om 3-4 personer.</a:t>
            </a:r>
          </a:p>
          <a:p>
            <a:pPr marL="171450" indent="-171450">
              <a:buFont typeface="Arial" panose="020B0604020202020204" pitchFamily="34" charset="0"/>
              <a:buChar char="•"/>
            </a:pPr>
            <a:r>
              <a:rPr lang="sv-SE" sz="1100" b="0" dirty="0"/>
              <a:t>Dela ut de utskrivna instruktionerna </a:t>
            </a:r>
            <a:r>
              <a:rPr lang="sv-SE" sz="1100" b="0" baseline="0" dirty="0"/>
              <a:t>(eller be deltagarna att plocka fram instruktionen som du skickat i förväg).</a:t>
            </a:r>
          </a:p>
          <a:p>
            <a:endParaRPr lang="sv-SE" dirty="0"/>
          </a:p>
        </p:txBody>
      </p:sp>
      <p:sp>
        <p:nvSpPr>
          <p:cNvPr id="4" name="Platshållare för bildnummer 3"/>
          <p:cNvSpPr>
            <a:spLocks noGrp="1"/>
          </p:cNvSpPr>
          <p:nvPr>
            <p:ph type="sldNum" sz="quarter" idx="10"/>
          </p:nvPr>
        </p:nvSpPr>
        <p:spPr/>
        <p:txBody>
          <a:bodyPr/>
          <a:lstStyle/>
          <a:p>
            <a:fld id="{05D5686F-F078-4CCD-8B13-BD87C1522AC4}" type="slidenum">
              <a:rPr lang="sv-SE" smtClean="0"/>
              <a:t>19</a:t>
            </a:fld>
            <a:endParaRPr lang="sv-SE"/>
          </a:p>
        </p:txBody>
      </p:sp>
    </p:spTree>
    <p:extLst>
      <p:ext uri="{BB962C8B-B14F-4D97-AF65-F5344CB8AC3E}">
        <p14:creationId xmlns:p14="http://schemas.microsoft.com/office/powerpoint/2010/main" val="29582346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sv-SE" sz="1200" b="0" baseline="0" dirty="0"/>
              <a:t>Instruktionerna även finns även  i Deltagarmaterialet</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sv-SE" sz="1200" b="0" baseline="0" dirty="0"/>
              <a:t>Gå igenom instruktionerna med hela gruppen (denna och följande två bilder). Poängtera vikten av att fördela tiden så att alla hinner ta upp sitt ärende.</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sv-SE" sz="1200" b="0" baseline="0" dirty="0"/>
              <a:t>Bestäm en tid för återsamling.</a:t>
            </a:r>
            <a:endParaRPr lang="sv-SE" sz="1200" b="0" dirty="0"/>
          </a:p>
        </p:txBody>
      </p:sp>
      <p:sp>
        <p:nvSpPr>
          <p:cNvPr id="4" name="Platshållare för bildnummer 3"/>
          <p:cNvSpPr>
            <a:spLocks noGrp="1"/>
          </p:cNvSpPr>
          <p:nvPr>
            <p:ph type="sldNum" sz="quarter" idx="10"/>
          </p:nvPr>
        </p:nvSpPr>
        <p:spPr/>
        <p:txBody>
          <a:bodyPr/>
          <a:lstStyle/>
          <a:p>
            <a:fld id="{D4045FB0-5EAC-49C2-A7A1-C763FDD81356}" type="slidenum">
              <a:rPr lang="sv-SE" smtClean="0"/>
              <a:t>20</a:t>
            </a:fld>
            <a:endParaRPr lang="sv-SE"/>
          </a:p>
        </p:txBody>
      </p:sp>
    </p:spTree>
    <p:extLst>
      <p:ext uri="{BB962C8B-B14F-4D97-AF65-F5344CB8AC3E}">
        <p14:creationId xmlns:p14="http://schemas.microsoft.com/office/powerpoint/2010/main" val="23996233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sv-SE" sz="1200" b="0" dirty="0"/>
          </a:p>
        </p:txBody>
      </p:sp>
      <p:sp>
        <p:nvSpPr>
          <p:cNvPr id="4" name="Platshållare för bildnummer 3"/>
          <p:cNvSpPr>
            <a:spLocks noGrp="1"/>
          </p:cNvSpPr>
          <p:nvPr>
            <p:ph type="sldNum" sz="quarter" idx="10"/>
          </p:nvPr>
        </p:nvSpPr>
        <p:spPr/>
        <p:txBody>
          <a:bodyPr/>
          <a:lstStyle/>
          <a:p>
            <a:fld id="{D4045FB0-5EAC-49C2-A7A1-C763FDD81356}" type="slidenum">
              <a:rPr lang="sv-SE" smtClean="0"/>
              <a:t>21</a:t>
            </a:fld>
            <a:endParaRPr lang="sv-SE"/>
          </a:p>
        </p:txBody>
      </p:sp>
    </p:spTree>
    <p:extLst>
      <p:ext uri="{BB962C8B-B14F-4D97-AF65-F5344CB8AC3E}">
        <p14:creationId xmlns:p14="http://schemas.microsoft.com/office/powerpoint/2010/main" val="319262002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sv-SE" sz="1200" b="0" dirty="0"/>
          </a:p>
        </p:txBody>
      </p:sp>
      <p:sp>
        <p:nvSpPr>
          <p:cNvPr id="4" name="Platshållare för bildnummer 3"/>
          <p:cNvSpPr>
            <a:spLocks noGrp="1"/>
          </p:cNvSpPr>
          <p:nvPr>
            <p:ph type="sldNum" sz="quarter" idx="10"/>
          </p:nvPr>
        </p:nvSpPr>
        <p:spPr/>
        <p:txBody>
          <a:bodyPr/>
          <a:lstStyle/>
          <a:p>
            <a:fld id="{D4045FB0-5EAC-49C2-A7A1-C763FDD81356}" type="slidenum">
              <a:rPr lang="sv-SE" smtClean="0"/>
              <a:t>22</a:t>
            </a:fld>
            <a:endParaRPr lang="sv-SE"/>
          </a:p>
        </p:txBody>
      </p:sp>
    </p:spTree>
    <p:extLst>
      <p:ext uri="{BB962C8B-B14F-4D97-AF65-F5344CB8AC3E}">
        <p14:creationId xmlns:p14="http://schemas.microsoft.com/office/powerpoint/2010/main" val="212062027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dirty="0"/>
              <a:t>Vid återsamlingen, gå igenom gruppernas idéer.</a:t>
            </a:r>
          </a:p>
        </p:txBody>
      </p:sp>
      <p:sp>
        <p:nvSpPr>
          <p:cNvPr id="4" name="Platshållare för bildnummer 3"/>
          <p:cNvSpPr>
            <a:spLocks noGrp="1"/>
          </p:cNvSpPr>
          <p:nvPr>
            <p:ph type="sldNum" sz="quarter" idx="10"/>
          </p:nvPr>
        </p:nvSpPr>
        <p:spPr/>
        <p:txBody>
          <a:bodyPr/>
          <a:lstStyle/>
          <a:p>
            <a:fld id="{05D5686F-F078-4CCD-8B13-BD87C1522AC4}" type="slidenum">
              <a:rPr lang="sv-SE" smtClean="0"/>
              <a:t>23</a:t>
            </a:fld>
            <a:endParaRPr lang="sv-SE"/>
          </a:p>
        </p:txBody>
      </p:sp>
    </p:spTree>
    <p:extLst>
      <p:ext uri="{BB962C8B-B14F-4D97-AF65-F5344CB8AC3E}">
        <p14:creationId xmlns:p14="http://schemas.microsoft.com/office/powerpoint/2010/main" val="218365384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sv-SE" sz="1200" dirty="0"/>
              <a:t>Bestäm gärna en tid för att följa upp och utvärdera hur det har gått.</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Om du </a:t>
            </a:r>
            <a:r>
              <a:rPr lang="en-US" dirty="0" err="1"/>
              <a:t>vill</a:t>
            </a:r>
            <a:r>
              <a:rPr lang="en-US" dirty="0"/>
              <a:t> </a:t>
            </a:r>
            <a:r>
              <a:rPr lang="en-US" dirty="0" err="1"/>
              <a:t>kan</a:t>
            </a:r>
            <a:r>
              <a:rPr lang="en-US" dirty="0"/>
              <a:t> du, </a:t>
            </a:r>
            <a:r>
              <a:rPr lang="en-US" dirty="0" err="1"/>
              <a:t>som</a:t>
            </a:r>
            <a:r>
              <a:rPr lang="en-US" dirty="0"/>
              <a:t> </a:t>
            </a:r>
            <a:r>
              <a:rPr lang="en-US" dirty="0" err="1"/>
              <a:t>en</a:t>
            </a:r>
            <a:r>
              <a:rPr lang="en-US" dirty="0"/>
              <a:t> del av </a:t>
            </a:r>
            <a:r>
              <a:rPr lang="en-US" dirty="0" err="1"/>
              <a:t>avslutningen</a:t>
            </a:r>
            <a:r>
              <a:rPr lang="en-US" dirty="0"/>
              <a:t>, visa tips </a:t>
            </a:r>
            <a:r>
              <a:rPr lang="en-US" dirty="0" err="1"/>
              <a:t>på</a:t>
            </a:r>
            <a:r>
              <a:rPr lang="en-US" dirty="0"/>
              <a:t> </a:t>
            </a:r>
            <a:r>
              <a:rPr lang="en-US" dirty="0" err="1"/>
              <a:t>fördjupande</a:t>
            </a:r>
            <a:r>
              <a:rPr lang="en-US" dirty="0"/>
              <a:t> </a:t>
            </a:r>
            <a:r>
              <a:rPr lang="en-US" dirty="0" err="1"/>
              <a:t>läsning</a:t>
            </a:r>
            <a:r>
              <a:rPr lang="en-US" dirty="0"/>
              <a:t> (se </a:t>
            </a:r>
            <a:r>
              <a:rPr lang="en-US" dirty="0" err="1"/>
              <a:t>nästa</a:t>
            </a:r>
            <a:r>
              <a:rPr lang="en-US" dirty="0"/>
              <a:t> </a:t>
            </a:r>
            <a:r>
              <a:rPr lang="en-US" dirty="0" err="1"/>
              <a:t>bild</a:t>
            </a:r>
            <a:r>
              <a:rPr lang="en-US" dirty="0"/>
              <a:t>). </a:t>
            </a:r>
          </a:p>
          <a:p>
            <a:pPr marL="0" marR="0" lvl="0" indent="0" algn="l" defTabSz="914400" rtl="0" eaLnBrk="1" fontAlgn="auto" latinLnBrk="0" hangingPunct="1">
              <a:lnSpc>
                <a:spcPct val="100000"/>
              </a:lnSpc>
              <a:spcBef>
                <a:spcPts val="0"/>
              </a:spcBef>
              <a:spcAft>
                <a:spcPts val="0"/>
              </a:spcAft>
              <a:buClrTx/>
              <a:buSzTx/>
              <a:buFontTx/>
              <a:buNone/>
              <a:tabLst/>
              <a:defRPr/>
            </a:pPr>
            <a:endParaRPr lang="sv-SE" sz="1200" dirty="0"/>
          </a:p>
          <a:p>
            <a:endParaRPr lang="en-US" dirty="0"/>
          </a:p>
        </p:txBody>
      </p:sp>
      <p:sp>
        <p:nvSpPr>
          <p:cNvPr id="4" name="Platshållare för bildnummer 3"/>
          <p:cNvSpPr>
            <a:spLocks noGrp="1"/>
          </p:cNvSpPr>
          <p:nvPr>
            <p:ph type="sldNum" sz="quarter" idx="5"/>
          </p:nvPr>
        </p:nvSpPr>
        <p:spPr/>
        <p:txBody>
          <a:bodyPr/>
          <a:lstStyle/>
          <a:p>
            <a:fld id="{05D5686F-F078-4CCD-8B13-BD87C1522AC4}" type="slidenum">
              <a:rPr lang="sv-SE" smtClean="0"/>
              <a:t>25</a:t>
            </a:fld>
            <a:endParaRPr lang="sv-SE"/>
          </a:p>
        </p:txBody>
      </p:sp>
    </p:spTree>
    <p:extLst>
      <p:ext uri="{BB962C8B-B14F-4D97-AF65-F5344CB8AC3E}">
        <p14:creationId xmlns:p14="http://schemas.microsoft.com/office/powerpoint/2010/main" val="2788239164"/>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en-US" dirty="0"/>
          </a:p>
        </p:txBody>
      </p:sp>
      <p:sp>
        <p:nvSpPr>
          <p:cNvPr id="4" name="Platshållare för bildnummer 3"/>
          <p:cNvSpPr>
            <a:spLocks noGrp="1"/>
          </p:cNvSpPr>
          <p:nvPr>
            <p:ph type="sldNum" sz="quarter" idx="5"/>
          </p:nvPr>
        </p:nvSpPr>
        <p:spPr/>
        <p:txBody>
          <a:bodyPr/>
          <a:lstStyle/>
          <a:p>
            <a:fld id="{05D5686F-F078-4CCD-8B13-BD87C1522AC4}" type="slidenum">
              <a:rPr lang="sv-SE" smtClean="0"/>
              <a:t>26</a:t>
            </a:fld>
            <a:endParaRPr lang="sv-SE"/>
          </a:p>
        </p:txBody>
      </p:sp>
    </p:spTree>
    <p:extLst>
      <p:ext uri="{BB962C8B-B14F-4D97-AF65-F5344CB8AC3E}">
        <p14:creationId xmlns:p14="http://schemas.microsoft.com/office/powerpoint/2010/main" val="33084031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dirty="0"/>
              <a:t>Denna bild</a:t>
            </a:r>
            <a:r>
              <a:rPr lang="sv-SE" baseline="0" dirty="0"/>
              <a:t> visas inte för deltagarna. Den är till för dig för att du ska få en översikt över innehållet.</a:t>
            </a:r>
            <a:endParaRPr lang="sv-SE" dirty="0"/>
          </a:p>
        </p:txBody>
      </p:sp>
      <p:sp>
        <p:nvSpPr>
          <p:cNvPr id="4" name="Platshållare för bildnummer 3"/>
          <p:cNvSpPr>
            <a:spLocks noGrp="1"/>
          </p:cNvSpPr>
          <p:nvPr>
            <p:ph type="sldNum" sz="quarter" idx="10"/>
          </p:nvPr>
        </p:nvSpPr>
        <p:spPr/>
        <p:txBody>
          <a:bodyPr/>
          <a:lstStyle/>
          <a:p>
            <a:fld id="{05D5686F-F078-4CCD-8B13-BD87C1522AC4}" type="slidenum">
              <a:rPr lang="sv-SE" smtClean="0"/>
              <a:t>2</a:t>
            </a:fld>
            <a:endParaRPr lang="sv-SE"/>
          </a:p>
        </p:txBody>
      </p:sp>
    </p:spTree>
    <p:extLst>
      <p:ext uri="{BB962C8B-B14F-4D97-AF65-F5344CB8AC3E}">
        <p14:creationId xmlns:p14="http://schemas.microsoft.com/office/powerpoint/2010/main" val="344663992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en-US" dirty="0" err="1"/>
              <a:t>Gå</a:t>
            </a:r>
            <a:r>
              <a:rPr lang="en-US" dirty="0"/>
              <a:t> </a:t>
            </a:r>
            <a:r>
              <a:rPr lang="en-US" dirty="0" err="1"/>
              <a:t>igenom</a:t>
            </a:r>
            <a:r>
              <a:rPr lang="en-US" dirty="0"/>
              <a:t> </a:t>
            </a:r>
            <a:r>
              <a:rPr lang="en-US" dirty="0" err="1"/>
              <a:t>syftet</a:t>
            </a:r>
            <a:r>
              <a:rPr lang="en-US" dirty="0"/>
              <a:t> </a:t>
            </a:r>
            <a:r>
              <a:rPr lang="en-US" dirty="0" err="1"/>
              <a:t>tillsammans</a:t>
            </a:r>
            <a:r>
              <a:rPr lang="en-US" dirty="0"/>
              <a:t>.</a:t>
            </a:r>
          </a:p>
        </p:txBody>
      </p:sp>
      <p:sp>
        <p:nvSpPr>
          <p:cNvPr id="4" name="Platshållare för bildnummer 3"/>
          <p:cNvSpPr>
            <a:spLocks noGrp="1"/>
          </p:cNvSpPr>
          <p:nvPr>
            <p:ph type="sldNum" sz="quarter" idx="5"/>
          </p:nvPr>
        </p:nvSpPr>
        <p:spPr/>
        <p:txBody>
          <a:bodyPr/>
          <a:lstStyle/>
          <a:p>
            <a:fld id="{05D5686F-F078-4CCD-8B13-BD87C1522AC4}" type="slidenum">
              <a:rPr lang="sv-SE" smtClean="0"/>
              <a:t>4</a:t>
            </a:fld>
            <a:endParaRPr lang="sv-SE"/>
          </a:p>
        </p:txBody>
      </p:sp>
    </p:spTree>
    <p:extLst>
      <p:ext uri="{BB962C8B-B14F-4D97-AF65-F5344CB8AC3E}">
        <p14:creationId xmlns:p14="http://schemas.microsoft.com/office/powerpoint/2010/main" val="87744170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pPr marL="342900" indent="-342900">
              <a:spcBef>
                <a:spcPts val="0"/>
              </a:spcBef>
              <a:buFont typeface="Arial" panose="020B0604020202020204" pitchFamily="34" charset="0"/>
              <a:buChar char="•"/>
            </a:pPr>
            <a:r>
              <a:rPr lang="sv-SE" sz="1200" b="0" dirty="0"/>
              <a:t>Kontrollera att du har nätuppkoppling så att du kan visa filmen.</a:t>
            </a:r>
          </a:p>
          <a:p>
            <a:pPr marL="342900" indent="-342900">
              <a:spcBef>
                <a:spcPts val="0"/>
              </a:spcBef>
              <a:buFont typeface="Arial" panose="020B0604020202020204" pitchFamily="34" charset="0"/>
              <a:buChar char="•"/>
            </a:pPr>
            <a:r>
              <a:rPr lang="sv-SE" dirty="0"/>
              <a:t>Klicka på bilden för att starta filmen. Om det inte skulle fungera kan du istället klicka på länken under bilden – eller öppna en webbläsare och klistra in den i addressfältet</a:t>
            </a:r>
            <a:r>
              <a:rPr lang="sv-SE"/>
              <a:t>. </a:t>
            </a:r>
            <a:endParaRPr lang="sv-SE" sz="1200" b="0" dirty="0"/>
          </a:p>
          <a:p>
            <a:pPr marL="342900" indent="-342900">
              <a:spcBef>
                <a:spcPts val="0"/>
              </a:spcBef>
              <a:buFont typeface="Arial" panose="020B0604020202020204" pitchFamily="34" charset="0"/>
              <a:buChar char="•"/>
            </a:pPr>
            <a:r>
              <a:rPr lang="sv-SE" sz="1200" b="0" dirty="0"/>
              <a:t>Bryt filmen efter 2.42 minuter – det som kommer efter är inte lika relevant för denna övning.</a:t>
            </a:r>
          </a:p>
          <a:p>
            <a:endParaRPr lang="sv-SE" dirty="0"/>
          </a:p>
        </p:txBody>
      </p:sp>
      <p:sp>
        <p:nvSpPr>
          <p:cNvPr id="4" name="Platshållare för bildnummer 3"/>
          <p:cNvSpPr>
            <a:spLocks noGrp="1"/>
          </p:cNvSpPr>
          <p:nvPr>
            <p:ph type="sldNum" sz="quarter" idx="10"/>
          </p:nvPr>
        </p:nvSpPr>
        <p:spPr/>
        <p:txBody>
          <a:bodyPr/>
          <a:lstStyle/>
          <a:p>
            <a:fld id="{05D5686F-F078-4CCD-8B13-BD87C1522AC4}" type="slidenum">
              <a:rPr lang="sv-SE" smtClean="0"/>
              <a:t>5</a:t>
            </a:fld>
            <a:endParaRPr lang="sv-SE"/>
          </a:p>
        </p:txBody>
      </p:sp>
    </p:spTree>
    <p:extLst>
      <p:ext uri="{BB962C8B-B14F-4D97-AF65-F5344CB8AC3E}">
        <p14:creationId xmlns:p14="http://schemas.microsoft.com/office/powerpoint/2010/main" val="415585573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dirty="0"/>
              <a:t>Läs texten</a:t>
            </a:r>
            <a:r>
              <a:rPr lang="sv-SE" baseline="0" dirty="0"/>
              <a:t> högt för gruppen. Fortsätt sedan till nästa bild.</a:t>
            </a:r>
            <a:endParaRPr lang="sv-SE" dirty="0"/>
          </a:p>
        </p:txBody>
      </p:sp>
      <p:sp>
        <p:nvSpPr>
          <p:cNvPr id="4" name="Platshållare för bildnummer 3"/>
          <p:cNvSpPr>
            <a:spLocks noGrp="1"/>
          </p:cNvSpPr>
          <p:nvPr>
            <p:ph type="sldNum" sz="quarter" idx="10"/>
          </p:nvPr>
        </p:nvSpPr>
        <p:spPr/>
        <p:txBody>
          <a:bodyPr/>
          <a:lstStyle/>
          <a:p>
            <a:fld id="{05D5686F-F078-4CCD-8B13-BD87C1522AC4}" type="slidenum">
              <a:rPr lang="sv-SE" smtClean="0"/>
              <a:t>6</a:t>
            </a:fld>
            <a:endParaRPr lang="sv-SE"/>
          </a:p>
        </p:txBody>
      </p:sp>
    </p:spTree>
    <p:extLst>
      <p:ext uri="{BB962C8B-B14F-4D97-AF65-F5344CB8AC3E}">
        <p14:creationId xmlns:p14="http://schemas.microsoft.com/office/powerpoint/2010/main" val="381091185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dirty="0"/>
              <a:t>Läs texten högt för gruppen. Gå sedan vidare till nästa bild för diskussion.</a:t>
            </a:r>
          </a:p>
        </p:txBody>
      </p:sp>
      <p:sp>
        <p:nvSpPr>
          <p:cNvPr id="4" name="Platshållare för bildnummer 3"/>
          <p:cNvSpPr>
            <a:spLocks noGrp="1"/>
          </p:cNvSpPr>
          <p:nvPr>
            <p:ph type="sldNum" sz="quarter" idx="10"/>
          </p:nvPr>
        </p:nvSpPr>
        <p:spPr/>
        <p:txBody>
          <a:bodyPr/>
          <a:lstStyle/>
          <a:p>
            <a:fld id="{05D5686F-F078-4CCD-8B13-BD87C1522AC4}" type="slidenum">
              <a:rPr lang="sv-SE" smtClean="0"/>
              <a:t>7</a:t>
            </a:fld>
            <a:endParaRPr lang="sv-SE"/>
          </a:p>
        </p:txBody>
      </p:sp>
    </p:spTree>
    <p:extLst>
      <p:ext uri="{BB962C8B-B14F-4D97-AF65-F5344CB8AC3E}">
        <p14:creationId xmlns:p14="http://schemas.microsoft.com/office/powerpoint/2010/main" val="16843412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err="1"/>
              <a:t>Dela</a:t>
            </a:r>
            <a:r>
              <a:rPr lang="en-US" dirty="0"/>
              <a:t> in </a:t>
            </a:r>
            <a:r>
              <a:rPr lang="en-US" dirty="0" err="1"/>
              <a:t>gruppen</a:t>
            </a:r>
            <a:r>
              <a:rPr lang="en-US" dirty="0"/>
              <a:t> </a:t>
            </a:r>
            <a:r>
              <a:rPr lang="en-US" dirty="0" err="1"/>
              <a:t>i</a:t>
            </a:r>
            <a:r>
              <a:rPr lang="en-US" dirty="0"/>
              <a:t> par och be </a:t>
            </a:r>
            <a:r>
              <a:rPr lang="en-US" dirty="0" err="1"/>
              <a:t>dem</a:t>
            </a:r>
            <a:r>
              <a:rPr lang="en-US" dirty="0"/>
              <a:t> </a:t>
            </a:r>
            <a:r>
              <a:rPr lang="en-US" dirty="0" err="1"/>
              <a:t>att</a:t>
            </a:r>
            <a:r>
              <a:rPr lang="en-US" dirty="0"/>
              <a:t> </a:t>
            </a:r>
            <a:r>
              <a:rPr lang="en-US" dirty="0" err="1"/>
              <a:t>diskutera</a:t>
            </a:r>
            <a:r>
              <a:rPr lang="en-US" dirty="0"/>
              <a:t> </a:t>
            </a:r>
            <a:r>
              <a:rPr lang="en-US" dirty="0" err="1"/>
              <a:t>frågorna</a:t>
            </a:r>
            <a:r>
              <a:rPr lang="en-US" dirty="0"/>
              <a:t>.</a:t>
            </a:r>
          </a:p>
          <a:p>
            <a:endParaRPr lang="sv-SE" dirty="0"/>
          </a:p>
        </p:txBody>
      </p:sp>
      <p:sp>
        <p:nvSpPr>
          <p:cNvPr id="4" name="Platshållare för bildnummer 3"/>
          <p:cNvSpPr>
            <a:spLocks noGrp="1"/>
          </p:cNvSpPr>
          <p:nvPr>
            <p:ph type="sldNum" sz="quarter" idx="10"/>
          </p:nvPr>
        </p:nvSpPr>
        <p:spPr/>
        <p:txBody>
          <a:bodyPr/>
          <a:lstStyle/>
          <a:p>
            <a:fld id="{D4045FB0-5EAC-49C2-A7A1-C763FDD81356}" type="slidenum">
              <a:rPr lang="sv-SE" smtClean="0"/>
              <a:t>8</a:t>
            </a:fld>
            <a:endParaRPr lang="sv-SE"/>
          </a:p>
        </p:txBody>
      </p:sp>
    </p:spTree>
    <p:extLst>
      <p:ext uri="{BB962C8B-B14F-4D97-AF65-F5344CB8AC3E}">
        <p14:creationId xmlns:p14="http://schemas.microsoft.com/office/powerpoint/2010/main" val="130550867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en-US" dirty="0" err="1"/>
              <a:t>Gå</a:t>
            </a:r>
            <a:r>
              <a:rPr lang="en-US" dirty="0"/>
              <a:t> </a:t>
            </a:r>
            <a:r>
              <a:rPr lang="en-US" dirty="0" err="1"/>
              <a:t>igenom</a:t>
            </a:r>
            <a:r>
              <a:rPr lang="en-US" dirty="0"/>
              <a:t> </a:t>
            </a:r>
            <a:r>
              <a:rPr lang="en-US" dirty="0" err="1"/>
              <a:t>syftet</a:t>
            </a:r>
            <a:r>
              <a:rPr lang="en-US" dirty="0"/>
              <a:t> </a:t>
            </a:r>
            <a:r>
              <a:rPr lang="en-US" dirty="0" err="1"/>
              <a:t>tillsammans</a:t>
            </a:r>
            <a:r>
              <a:rPr lang="en-US" dirty="0"/>
              <a:t>.</a:t>
            </a:r>
          </a:p>
        </p:txBody>
      </p:sp>
      <p:sp>
        <p:nvSpPr>
          <p:cNvPr id="4" name="Platshållare för bildnummer 3"/>
          <p:cNvSpPr>
            <a:spLocks noGrp="1"/>
          </p:cNvSpPr>
          <p:nvPr>
            <p:ph type="sldNum" sz="quarter" idx="5"/>
          </p:nvPr>
        </p:nvSpPr>
        <p:spPr/>
        <p:txBody>
          <a:bodyPr/>
          <a:lstStyle/>
          <a:p>
            <a:fld id="{05D5686F-F078-4CCD-8B13-BD87C1522AC4}" type="slidenum">
              <a:rPr lang="sv-SE" smtClean="0"/>
              <a:t>13</a:t>
            </a:fld>
            <a:endParaRPr lang="sv-SE"/>
          </a:p>
        </p:txBody>
      </p:sp>
    </p:spTree>
    <p:extLst>
      <p:ext uri="{BB962C8B-B14F-4D97-AF65-F5344CB8AC3E}">
        <p14:creationId xmlns:p14="http://schemas.microsoft.com/office/powerpoint/2010/main" val="280588052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dirty="0"/>
              <a:t>Läs upp instruktionen högt för gruppen. Instruktionen fortsätter på nästa bild.</a:t>
            </a:r>
          </a:p>
          <a:p>
            <a:endParaRPr lang="sv-SE" dirty="0"/>
          </a:p>
        </p:txBody>
      </p:sp>
      <p:sp>
        <p:nvSpPr>
          <p:cNvPr id="4" name="Platshållare för bildnummer 3"/>
          <p:cNvSpPr>
            <a:spLocks noGrp="1"/>
          </p:cNvSpPr>
          <p:nvPr>
            <p:ph type="sldNum" sz="quarter" idx="10"/>
          </p:nvPr>
        </p:nvSpPr>
        <p:spPr/>
        <p:txBody>
          <a:bodyPr/>
          <a:lstStyle/>
          <a:p>
            <a:fld id="{D4045FB0-5EAC-49C2-A7A1-C763FDD81356}" type="slidenum">
              <a:rPr lang="sv-SE" smtClean="0"/>
              <a:t>14</a:t>
            </a:fld>
            <a:endParaRPr lang="sv-SE"/>
          </a:p>
        </p:txBody>
      </p:sp>
    </p:spTree>
    <p:extLst>
      <p:ext uri="{BB962C8B-B14F-4D97-AF65-F5344CB8AC3E}">
        <p14:creationId xmlns:p14="http://schemas.microsoft.com/office/powerpoint/2010/main" val="3325124376"/>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Rubrikbild">
    <p:spTree>
      <p:nvGrpSpPr>
        <p:cNvPr id="1" name=""/>
        <p:cNvGrpSpPr/>
        <p:nvPr/>
      </p:nvGrpSpPr>
      <p:grpSpPr>
        <a:xfrm>
          <a:off x="0" y="0"/>
          <a:ext cx="0" cy="0"/>
          <a:chOff x="0" y="0"/>
          <a:chExt cx="0" cy="0"/>
        </a:xfrm>
      </p:grpSpPr>
      <p:sp>
        <p:nvSpPr>
          <p:cNvPr id="16" name="Rektangel 15"/>
          <p:cNvSpPr/>
          <p:nvPr userDrawn="1"/>
        </p:nvSpPr>
        <p:spPr>
          <a:xfrm>
            <a:off x="0" y="0"/>
            <a:ext cx="9144000" cy="6858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9" name="Platshållare för bild 8"/>
          <p:cNvSpPr>
            <a:spLocks noGrp="1"/>
          </p:cNvSpPr>
          <p:nvPr>
            <p:ph type="pic" sz="quarter" idx="13"/>
          </p:nvPr>
        </p:nvSpPr>
        <p:spPr>
          <a:xfrm>
            <a:off x="0" y="4173579"/>
            <a:ext cx="9147600" cy="2684421"/>
          </a:xfrm>
          <a:custGeom>
            <a:avLst/>
            <a:gdLst>
              <a:gd name="connsiteX0" fmla="*/ 0 w 9147600"/>
              <a:gd name="connsiteY0" fmla="*/ 0 h 2708275"/>
              <a:gd name="connsiteX1" fmla="*/ 9147600 w 9147600"/>
              <a:gd name="connsiteY1" fmla="*/ 0 h 2708275"/>
              <a:gd name="connsiteX2" fmla="*/ 9147600 w 9147600"/>
              <a:gd name="connsiteY2" fmla="*/ 2708275 h 2708275"/>
              <a:gd name="connsiteX3" fmla="*/ 0 w 9147600"/>
              <a:gd name="connsiteY3" fmla="*/ 2708275 h 2708275"/>
              <a:gd name="connsiteX4" fmla="*/ 0 w 9147600"/>
              <a:gd name="connsiteY4" fmla="*/ 0 h 2708275"/>
              <a:gd name="connsiteX0" fmla="*/ 15903 w 9147600"/>
              <a:gd name="connsiteY0" fmla="*/ 2313829 h 2708275"/>
              <a:gd name="connsiteX1" fmla="*/ 9147600 w 9147600"/>
              <a:gd name="connsiteY1" fmla="*/ 0 h 2708275"/>
              <a:gd name="connsiteX2" fmla="*/ 9147600 w 9147600"/>
              <a:gd name="connsiteY2" fmla="*/ 2708275 h 2708275"/>
              <a:gd name="connsiteX3" fmla="*/ 0 w 9147600"/>
              <a:gd name="connsiteY3" fmla="*/ 2708275 h 2708275"/>
              <a:gd name="connsiteX4" fmla="*/ 15903 w 9147600"/>
              <a:gd name="connsiteY4" fmla="*/ 2313829 h 2708275"/>
              <a:gd name="connsiteX0" fmla="*/ 0 w 9155551"/>
              <a:gd name="connsiteY0" fmla="*/ 2313829 h 2708275"/>
              <a:gd name="connsiteX1" fmla="*/ 9155551 w 9155551"/>
              <a:gd name="connsiteY1" fmla="*/ 0 h 2708275"/>
              <a:gd name="connsiteX2" fmla="*/ 9155551 w 9155551"/>
              <a:gd name="connsiteY2" fmla="*/ 2708275 h 2708275"/>
              <a:gd name="connsiteX3" fmla="*/ 7951 w 9155551"/>
              <a:gd name="connsiteY3" fmla="*/ 2708275 h 2708275"/>
              <a:gd name="connsiteX4" fmla="*/ 0 w 9155551"/>
              <a:gd name="connsiteY4" fmla="*/ 2313829 h 2708275"/>
              <a:gd name="connsiteX0" fmla="*/ 0 w 9155551"/>
              <a:gd name="connsiteY0" fmla="*/ 2289975 h 2684421"/>
              <a:gd name="connsiteX1" fmla="*/ 9139649 w 9155551"/>
              <a:gd name="connsiteY1" fmla="*/ 0 h 2684421"/>
              <a:gd name="connsiteX2" fmla="*/ 9155551 w 9155551"/>
              <a:gd name="connsiteY2" fmla="*/ 2684421 h 2684421"/>
              <a:gd name="connsiteX3" fmla="*/ 7951 w 9155551"/>
              <a:gd name="connsiteY3" fmla="*/ 2684421 h 2684421"/>
              <a:gd name="connsiteX4" fmla="*/ 0 w 9155551"/>
              <a:gd name="connsiteY4" fmla="*/ 2289975 h 2684421"/>
              <a:gd name="connsiteX0" fmla="*/ 0 w 9155551"/>
              <a:gd name="connsiteY0" fmla="*/ 2289975 h 2684421"/>
              <a:gd name="connsiteX1" fmla="*/ 9139649 w 9155551"/>
              <a:gd name="connsiteY1" fmla="*/ 0 h 2684421"/>
              <a:gd name="connsiteX2" fmla="*/ 9155551 w 9155551"/>
              <a:gd name="connsiteY2" fmla="*/ 2684421 h 2684421"/>
              <a:gd name="connsiteX3" fmla="*/ 7951 w 9155551"/>
              <a:gd name="connsiteY3" fmla="*/ 2684421 h 2684421"/>
              <a:gd name="connsiteX4" fmla="*/ 0 w 9155551"/>
              <a:gd name="connsiteY4" fmla="*/ 2289975 h 2684421"/>
              <a:gd name="connsiteX0" fmla="*/ 1 w 9147600"/>
              <a:gd name="connsiteY0" fmla="*/ 2337683 h 2684421"/>
              <a:gd name="connsiteX1" fmla="*/ 9131698 w 9147600"/>
              <a:gd name="connsiteY1" fmla="*/ 0 h 2684421"/>
              <a:gd name="connsiteX2" fmla="*/ 9147600 w 9147600"/>
              <a:gd name="connsiteY2" fmla="*/ 2684421 h 2684421"/>
              <a:gd name="connsiteX3" fmla="*/ 0 w 9147600"/>
              <a:gd name="connsiteY3" fmla="*/ 2684421 h 2684421"/>
              <a:gd name="connsiteX4" fmla="*/ 1 w 9147600"/>
              <a:gd name="connsiteY4" fmla="*/ 2337683 h 268442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7600" h="2684421">
                <a:moveTo>
                  <a:pt x="1" y="2337683"/>
                </a:moveTo>
                <a:lnTo>
                  <a:pt x="9131698" y="0"/>
                </a:lnTo>
                <a:cubicBezTo>
                  <a:pt x="9136999" y="894807"/>
                  <a:pt x="9142299" y="1789614"/>
                  <a:pt x="9147600" y="2684421"/>
                </a:cubicBezTo>
                <a:lnTo>
                  <a:pt x="0" y="2684421"/>
                </a:lnTo>
                <a:cubicBezTo>
                  <a:pt x="0" y="2568842"/>
                  <a:pt x="1" y="2453262"/>
                  <a:pt x="1" y="2337683"/>
                </a:cubicBezTo>
                <a:close/>
              </a:path>
            </a:pathLst>
          </a:custGeom>
          <a:solidFill>
            <a:srgbClr val="A5ACAF"/>
          </a:solidFill>
        </p:spPr>
        <p:txBody>
          <a:bodyPr anchor="b" anchorCtr="0"/>
          <a:lstStyle>
            <a:lvl1pPr marL="0" indent="0" algn="r">
              <a:buNone/>
              <a:defRPr b="0"/>
            </a:lvl1pPr>
          </a:lstStyle>
          <a:p>
            <a:r>
              <a:rPr lang="sv-SE"/>
              <a:t>Klicka på ikonen för att lägga till en bild</a:t>
            </a:r>
            <a:endParaRPr lang="sv-SE" dirty="0"/>
          </a:p>
        </p:txBody>
      </p:sp>
      <p:sp>
        <p:nvSpPr>
          <p:cNvPr id="2" name="Rubrik 1"/>
          <p:cNvSpPr>
            <a:spLocks noGrp="1"/>
          </p:cNvSpPr>
          <p:nvPr>
            <p:ph type="ctrTitle"/>
          </p:nvPr>
        </p:nvSpPr>
        <p:spPr>
          <a:xfrm>
            <a:off x="784342" y="2059055"/>
            <a:ext cx="7772400" cy="1104900"/>
          </a:xfrm>
        </p:spPr>
        <p:txBody>
          <a:bodyPr/>
          <a:lstStyle>
            <a:lvl1pPr>
              <a:defRPr sz="3400">
                <a:solidFill>
                  <a:srgbClr val="E98300"/>
                </a:solidFill>
              </a:defRPr>
            </a:lvl1pPr>
          </a:lstStyle>
          <a:p>
            <a:r>
              <a:rPr lang="sv-SE"/>
              <a:t>Klicka här för att ändra mall för rubrikformat</a:t>
            </a:r>
            <a:endParaRPr lang="sv-SE" dirty="0"/>
          </a:p>
        </p:txBody>
      </p:sp>
      <p:sp>
        <p:nvSpPr>
          <p:cNvPr id="3" name="Underrubrik 2"/>
          <p:cNvSpPr>
            <a:spLocks noGrp="1"/>
          </p:cNvSpPr>
          <p:nvPr>
            <p:ph type="subTitle" idx="1"/>
          </p:nvPr>
        </p:nvSpPr>
        <p:spPr>
          <a:xfrm>
            <a:off x="801688" y="4266501"/>
            <a:ext cx="5858518" cy="232375"/>
          </a:xfrm>
        </p:spPr>
        <p:txBody>
          <a:bodyPr/>
          <a:lstStyle>
            <a:lvl1pPr marL="0" indent="0" algn="l">
              <a:spcBef>
                <a:spcPts val="0"/>
              </a:spcBef>
              <a:spcAft>
                <a:spcPts val="0"/>
              </a:spcAft>
              <a:buNone/>
              <a:defRPr sz="14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sv-SE"/>
              <a:t>Klicka här för att ändra mall för underrubrikformat</a:t>
            </a:r>
            <a:endParaRPr lang="sv-SE" dirty="0"/>
          </a:p>
        </p:txBody>
      </p:sp>
      <p:sp>
        <p:nvSpPr>
          <p:cNvPr id="4" name="Platshållare för datum 3"/>
          <p:cNvSpPr>
            <a:spLocks noGrp="1"/>
          </p:cNvSpPr>
          <p:nvPr>
            <p:ph type="dt" sz="half" idx="10"/>
          </p:nvPr>
        </p:nvSpPr>
        <p:spPr>
          <a:xfrm>
            <a:off x="817590" y="5380362"/>
            <a:ext cx="1152128" cy="267235"/>
          </a:xfrm>
        </p:spPr>
        <p:txBody>
          <a:bodyPr/>
          <a:lstStyle>
            <a:lvl1pPr>
              <a:defRPr sz="900" b="1">
                <a:solidFill>
                  <a:srgbClr val="FFFFFF"/>
                </a:solidFill>
              </a:defRPr>
            </a:lvl1pPr>
          </a:lstStyle>
          <a:p>
            <a:fld id="{6013AEB1-3AD9-4821-A1AA-8FEDC3FFC63B}" type="datetime1">
              <a:rPr lang="sv-SE" smtClean="0"/>
              <a:t>2024-01-10</a:t>
            </a:fld>
            <a:endParaRPr lang="sv-SE" dirty="0"/>
          </a:p>
        </p:txBody>
      </p:sp>
      <p:sp>
        <p:nvSpPr>
          <p:cNvPr id="14" name="Platshållare för text 13"/>
          <p:cNvSpPr>
            <a:spLocks noGrp="1"/>
          </p:cNvSpPr>
          <p:nvPr>
            <p:ph type="body" sz="quarter" idx="14"/>
          </p:nvPr>
        </p:nvSpPr>
        <p:spPr>
          <a:xfrm>
            <a:off x="801688" y="4475023"/>
            <a:ext cx="5858544" cy="722312"/>
          </a:xfrm>
        </p:spPr>
        <p:txBody>
          <a:bodyPr/>
          <a:lstStyle>
            <a:lvl1pPr marL="0" indent="0">
              <a:spcBef>
                <a:spcPts val="0"/>
              </a:spcBef>
              <a:spcAft>
                <a:spcPts val="0"/>
              </a:spcAft>
              <a:buNone/>
              <a:defRPr sz="1400" b="0">
                <a:solidFill>
                  <a:srgbClr val="FFFFFF"/>
                </a:solidFill>
              </a:defRPr>
            </a:lvl1pPr>
            <a:lvl2pPr marL="285750" indent="0">
              <a:buNone/>
              <a:defRPr sz="1400">
                <a:solidFill>
                  <a:schemeClr val="bg2"/>
                </a:solidFill>
              </a:defRPr>
            </a:lvl2pPr>
            <a:lvl3pPr marL="539750" indent="0">
              <a:buNone/>
              <a:defRPr sz="1400">
                <a:solidFill>
                  <a:schemeClr val="bg2"/>
                </a:solidFill>
              </a:defRPr>
            </a:lvl3pPr>
            <a:lvl4pPr marL="723900" indent="0">
              <a:buNone/>
              <a:defRPr sz="1400">
                <a:solidFill>
                  <a:schemeClr val="bg2"/>
                </a:solidFill>
              </a:defRPr>
            </a:lvl4pPr>
            <a:lvl5pPr marL="927100" indent="0">
              <a:buNone/>
              <a:defRPr sz="1400">
                <a:solidFill>
                  <a:schemeClr val="bg2"/>
                </a:solidFill>
              </a:defRPr>
            </a:lvl5pPr>
          </a:lstStyle>
          <a:p>
            <a:pPr lvl="0"/>
            <a:r>
              <a:rPr lang="sv-SE"/>
              <a:t>Redigera format för bakgrundstext</a:t>
            </a:r>
          </a:p>
        </p:txBody>
      </p:sp>
      <p:pic>
        <p:nvPicPr>
          <p:cNvPr id="5" name="Bildobjekt 4"/>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811214" y="800439"/>
            <a:ext cx="2592000" cy="544144"/>
          </a:xfrm>
          <a:prstGeom prst="rect">
            <a:avLst/>
          </a:prstGeom>
        </p:spPr>
      </p:pic>
    </p:spTree>
    <p:extLst>
      <p:ext uri="{BB962C8B-B14F-4D97-AF65-F5344CB8AC3E}">
        <p14:creationId xmlns:p14="http://schemas.microsoft.com/office/powerpoint/2010/main" val="61623699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Rubrik, punktlista och bild höger - 1">
    <p:spTree>
      <p:nvGrpSpPr>
        <p:cNvPr id="1" name=""/>
        <p:cNvGrpSpPr/>
        <p:nvPr/>
      </p:nvGrpSpPr>
      <p:grpSpPr>
        <a:xfrm>
          <a:off x="0" y="0"/>
          <a:ext cx="0" cy="0"/>
          <a:chOff x="0" y="0"/>
          <a:chExt cx="0" cy="0"/>
        </a:xfrm>
      </p:grpSpPr>
      <p:sp>
        <p:nvSpPr>
          <p:cNvPr id="2" name="Rubrik 1"/>
          <p:cNvSpPr>
            <a:spLocks noGrp="1"/>
          </p:cNvSpPr>
          <p:nvPr>
            <p:ph type="title"/>
          </p:nvPr>
        </p:nvSpPr>
        <p:spPr>
          <a:xfrm>
            <a:off x="801688" y="687600"/>
            <a:ext cx="6951600" cy="1296144"/>
          </a:xfrm>
        </p:spPr>
        <p:txBody>
          <a:bodyPr/>
          <a:lstStyle/>
          <a:p>
            <a:r>
              <a:rPr lang="sv-SE"/>
              <a:t>Klicka här för att ändra mall för rubrikformat</a:t>
            </a:r>
            <a:endParaRPr lang="sv-SE" dirty="0"/>
          </a:p>
        </p:txBody>
      </p:sp>
      <p:sp>
        <p:nvSpPr>
          <p:cNvPr id="4" name="Platshållare för datum 3"/>
          <p:cNvSpPr>
            <a:spLocks noGrp="1"/>
          </p:cNvSpPr>
          <p:nvPr>
            <p:ph type="dt" sz="half" idx="10"/>
          </p:nvPr>
        </p:nvSpPr>
        <p:spPr/>
        <p:txBody>
          <a:bodyPr/>
          <a:lstStyle/>
          <a:p>
            <a:fld id="{A3DD9F74-4E38-4157-A44B-E4BE52F31344}" type="datetime1">
              <a:rPr lang="sv-SE" smtClean="0"/>
              <a:t>2024-01-10</a:t>
            </a:fld>
            <a:endParaRPr lang="sv-SE" dirty="0"/>
          </a:p>
        </p:txBody>
      </p:sp>
      <p:sp>
        <p:nvSpPr>
          <p:cNvPr id="5" name="Platshållare för sidfot 4"/>
          <p:cNvSpPr>
            <a:spLocks noGrp="1"/>
          </p:cNvSpPr>
          <p:nvPr>
            <p:ph type="ftr" sz="quarter" idx="11"/>
          </p:nvPr>
        </p:nvSpPr>
        <p:spPr/>
        <p:txBody>
          <a:bodyPr/>
          <a:lstStyle/>
          <a:p>
            <a:r>
              <a:rPr lang="sv-SE"/>
              <a:t>Utreda</a:t>
            </a:r>
          </a:p>
        </p:txBody>
      </p:sp>
      <p:sp>
        <p:nvSpPr>
          <p:cNvPr id="6" name="Platshållare för bildnummer 5"/>
          <p:cNvSpPr>
            <a:spLocks noGrp="1"/>
          </p:cNvSpPr>
          <p:nvPr>
            <p:ph type="sldNum" sz="quarter" idx="12"/>
          </p:nvPr>
        </p:nvSpPr>
        <p:spPr/>
        <p:txBody>
          <a:bodyPr/>
          <a:lstStyle/>
          <a:p>
            <a:fld id="{F3A1DABF-CD59-47A1-8187-10F3203EF599}" type="slidenum">
              <a:rPr lang="sv-SE" smtClean="0"/>
              <a:t>‹#›</a:t>
            </a:fld>
            <a:endParaRPr lang="sv-SE"/>
          </a:p>
        </p:txBody>
      </p:sp>
      <p:sp>
        <p:nvSpPr>
          <p:cNvPr id="9" name="Platshållare för bild 8"/>
          <p:cNvSpPr>
            <a:spLocks noGrp="1"/>
          </p:cNvSpPr>
          <p:nvPr>
            <p:ph type="pic" sz="quarter" idx="14"/>
          </p:nvPr>
        </p:nvSpPr>
        <p:spPr>
          <a:xfrm>
            <a:off x="4325509" y="2128871"/>
            <a:ext cx="3299791" cy="3095625"/>
          </a:xfrm>
        </p:spPr>
        <p:txBody>
          <a:bodyPr/>
          <a:lstStyle>
            <a:lvl1pPr marL="0" indent="0">
              <a:buNone/>
              <a:defRPr sz="1400" b="0" baseline="0"/>
            </a:lvl1pPr>
          </a:lstStyle>
          <a:p>
            <a:r>
              <a:rPr lang="sv-SE"/>
              <a:t>Klicka på ikonen för att lägga till en bild</a:t>
            </a:r>
            <a:endParaRPr lang="sv-SE" dirty="0"/>
          </a:p>
        </p:txBody>
      </p:sp>
      <p:sp>
        <p:nvSpPr>
          <p:cNvPr id="12" name="Platshållare för text 11"/>
          <p:cNvSpPr>
            <a:spLocks noGrp="1"/>
          </p:cNvSpPr>
          <p:nvPr>
            <p:ph type="body" sz="quarter" idx="15"/>
          </p:nvPr>
        </p:nvSpPr>
        <p:spPr>
          <a:xfrm>
            <a:off x="4323723" y="5299364"/>
            <a:ext cx="3312220" cy="471487"/>
          </a:xfrm>
        </p:spPr>
        <p:txBody>
          <a:bodyPr/>
          <a:lstStyle>
            <a:lvl1pPr marL="0" indent="0">
              <a:spcBef>
                <a:spcPts val="0"/>
              </a:spcBef>
              <a:spcAft>
                <a:spcPts val="0"/>
              </a:spcAft>
              <a:buNone/>
              <a:defRPr sz="900" b="0" i="1"/>
            </a:lvl1pPr>
            <a:lvl2pPr marL="285750" indent="0">
              <a:buNone/>
              <a:defRPr sz="900"/>
            </a:lvl2pPr>
            <a:lvl3pPr marL="539750" indent="0">
              <a:buNone/>
              <a:defRPr sz="900"/>
            </a:lvl3pPr>
            <a:lvl4pPr marL="723900" indent="0">
              <a:buNone/>
              <a:defRPr sz="900"/>
            </a:lvl4pPr>
            <a:lvl5pPr marL="927100" indent="0">
              <a:buNone/>
              <a:defRPr sz="900"/>
            </a:lvl5pPr>
          </a:lstStyle>
          <a:p>
            <a:pPr lvl="0"/>
            <a:r>
              <a:rPr lang="sv-SE"/>
              <a:t>Redigera format för bakgrundstext</a:t>
            </a:r>
          </a:p>
        </p:txBody>
      </p:sp>
      <p:sp>
        <p:nvSpPr>
          <p:cNvPr id="7" name="Platshållare för text 6"/>
          <p:cNvSpPr>
            <a:spLocks noGrp="1"/>
          </p:cNvSpPr>
          <p:nvPr>
            <p:ph type="body" sz="quarter" idx="16"/>
          </p:nvPr>
        </p:nvSpPr>
        <p:spPr>
          <a:xfrm>
            <a:off x="801688" y="2139950"/>
            <a:ext cx="3338991" cy="3648075"/>
          </a:xfrm>
        </p:spPr>
        <p:txBody>
          <a:bodyPr/>
          <a:lstStyle>
            <a:lvl1pPr>
              <a:spcBef>
                <a:spcPts val="0"/>
              </a:spcBef>
              <a:defRPr sz="2600"/>
            </a:lvl1pPr>
            <a:lvl2pPr>
              <a:defRPr sz="2000"/>
            </a:lvl2pPr>
          </a:lstStyle>
          <a:p>
            <a:pPr lvl="0"/>
            <a:r>
              <a:rPr lang="sv-SE"/>
              <a:t>Redigera format för bakgrundstext</a:t>
            </a:r>
          </a:p>
          <a:p>
            <a:pPr lvl="1"/>
            <a:r>
              <a:rPr lang="sv-SE"/>
              <a:t>Nivå två</a:t>
            </a:r>
          </a:p>
          <a:p>
            <a:pPr lvl="2"/>
            <a:r>
              <a:rPr lang="sv-SE"/>
              <a:t>Nivå tre</a:t>
            </a:r>
          </a:p>
        </p:txBody>
      </p:sp>
    </p:spTree>
    <p:extLst>
      <p:ext uri="{BB962C8B-B14F-4D97-AF65-F5344CB8AC3E}">
        <p14:creationId xmlns:p14="http://schemas.microsoft.com/office/powerpoint/2010/main" val="258768945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Rubrik, punktlista och stor bild höger - 2">
    <p:spTree>
      <p:nvGrpSpPr>
        <p:cNvPr id="1" name=""/>
        <p:cNvGrpSpPr/>
        <p:nvPr/>
      </p:nvGrpSpPr>
      <p:grpSpPr>
        <a:xfrm>
          <a:off x="0" y="0"/>
          <a:ext cx="0" cy="0"/>
          <a:chOff x="0" y="0"/>
          <a:chExt cx="0" cy="0"/>
        </a:xfrm>
      </p:grpSpPr>
      <p:sp>
        <p:nvSpPr>
          <p:cNvPr id="2" name="Rubrik 1"/>
          <p:cNvSpPr>
            <a:spLocks noGrp="1"/>
          </p:cNvSpPr>
          <p:nvPr>
            <p:ph type="title"/>
          </p:nvPr>
        </p:nvSpPr>
        <p:spPr>
          <a:xfrm>
            <a:off x="803844" y="687600"/>
            <a:ext cx="6828537" cy="1296144"/>
          </a:xfrm>
        </p:spPr>
        <p:txBody>
          <a:bodyPr/>
          <a:lstStyle/>
          <a:p>
            <a:r>
              <a:rPr lang="sv-SE"/>
              <a:t>Klicka här för att ändra mall för rubrikformat</a:t>
            </a:r>
            <a:endParaRPr lang="sv-SE" dirty="0"/>
          </a:p>
        </p:txBody>
      </p:sp>
      <p:sp>
        <p:nvSpPr>
          <p:cNvPr id="4" name="Platshållare för datum 3"/>
          <p:cNvSpPr>
            <a:spLocks noGrp="1"/>
          </p:cNvSpPr>
          <p:nvPr>
            <p:ph type="dt" sz="half" idx="10"/>
          </p:nvPr>
        </p:nvSpPr>
        <p:spPr/>
        <p:txBody>
          <a:bodyPr/>
          <a:lstStyle/>
          <a:p>
            <a:fld id="{B60958BE-8EC8-4AD7-8286-BE8E9F60F0AE}" type="datetime1">
              <a:rPr lang="sv-SE" smtClean="0"/>
              <a:t>2024-01-10</a:t>
            </a:fld>
            <a:endParaRPr lang="sv-SE" dirty="0"/>
          </a:p>
        </p:txBody>
      </p:sp>
      <p:sp>
        <p:nvSpPr>
          <p:cNvPr id="5" name="Platshållare för sidfot 4"/>
          <p:cNvSpPr>
            <a:spLocks noGrp="1"/>
          </p:cNvSpPr>
          <p:nvPr>
            <p:ph type="ftr" sz="quarter" idx="11"/>
          </p:nvPr>
        </p:nvSpPr>
        <p:spPr/>
        <p:txBody>
          <a:bodyPr/>
          <a:lstStyle/>
          <a:p>
            <a:r>
              <a:rPr lang="sv-SE"/>
              <a:t>Utreda</a:t>
            </a:r>
          </a:p>
        </p:txBody>
      </p:sp>
      <p:sp>
        <p:nvSpPr>
          <p:cNvPr id="6" name="Platshållare för bildnummer 5"/>
          <p:cNvSpPr>
            <a:spLocks noGrp="1"/>
          </p:cNvSpPr>
          <p:nvPr>
            <p:ph type="sldNum" sz="quarter" idx="12"/>
          </p:nvPr>
        </p:nvSpPr>
        <p:spPr/>
        <p:txBody>
          <a:bodyPr/>
          <a:lstStyle/>
          <a:p>
            <a:fld id="{F3A1DABF-CD59-47A1-8187-10F3203EF599}" type="slidenum">
              <a:rPr lang="sv-SE" smtClean="0"/>
              <a:t>‹#›</a:t>
            </a:fld>
            <a:endParaRPr lang="sv-SE"/>
          </a:p>
        </p:txBody>
      </p:sp>
      <p:sp>
        <p:nvSpPr>
          <p:cNvPr id="8" name="Platshållare för innehåll 7"/>
          <p:cNvSpPr>
            <a:spLocks noGrp="1"/>
          </p:cNvSpPr>
          <p:nvPr>
            <p:ph sz="quarter" idx="13"/>
          </p:nvPr>
        </p:nvSpPr>
        <p:spPr>
          <a:xfrm>
            <a:off x="801688" y="2139350"/>
            <a:ext cx="3410272" cy="3632799"/>
          </a:xfrm>
        </p:spPr>
        <p:txBody>
          <a:bodyPr/>
          <a:lstStyle>
            <a:lvl1pPr>
              <a:spcBef>
                <a:spcPts val="0"/>
              </a:spcBef>
              <a:defRPr sz="2600"/>
            </a:lvl1pPr>
            <a:lvl2pPr>
              <a:defRPr sz="2000"/>
            </a:lvl2pPr>
          </a:lstStyle>
          <a:p>
            <a:pPr lvl="0"/>
            <a:r>
              <a:rPr lang="sv-SE"/>
              <a:t>Redigera format för bakgrundstext</a:t>
            </a:r>
          </a:p>
          <a:p>
            <a:pPr lvl="1"/>
            <a:r>
              <a:rPr lang="sv-SE"/>
              <a:t>Nivå två</a:t>
            </a:r>
          </a:p>
          <a:p>
            <a:pPr lvl="2"/>
            <a:r>
              <a:rPr lang="sv-SE"/>
              <a:t>Nivå tre</a:t>
            </a:r>
          </a:p>
        </p:txBody>
      </p:sp>
      <p:sp>
        <p:nvSpPr>
          <p:cNvPr id="9" name="Platshållare för bild 8"/>
          <p:cNvSpPr>
            <a:spLocks noGrp="1"/>
          </p:cNvSpPr>
          <p:nvPr>
            <p:ph type="pic" sz="quarter" idx="14"/>
          </p:nvPr>
        </p:nvSpPr>
        <p:spPr>
          <a:xfrm>
            <a:off x="4325509" y="2127600"/>
            <a:ext cx="4818491" cy="3439984"/>
          </a:xfrm>
        </p:spPr>
        <p:txBody>
          <a:bodyPr/>
          <a:lstStyle>
            <a:lvl1pPr marL="0" indent="0">
              <a:buNone/>
              <a:defRPr b="0"/>
            </a:lvl1pPr>
          </a:lstStyle>
          <a:p>
            <a:r>
              <a:rPr lang="sv-SE"/>
              <a:t>Klicka på ikonen för att lägga till en bild</a:t>
            </a:r>
          </a:p>
        </p:txBody>
      </p:sp>
      <p:sp>
        <p:nvSpPr>
          <p:cNvPr id="12" name="Platshållare för text 11"/>
          <p:cNvSpPr>
            <a:spLocks noGrp="1"/>
          </p:cNvSpPr>
          <p:nvPr>
            <p:ph type="body" sz="quarter" idx="15"/>
          </p:nvPr>
        </p:nvSpPr>
        <p:spPr>
          <a:xfrm>
            <a:off x="630239" y="5221275"/>
            <a:ext cx="3422236" cy="367200"/>
          </a:xfrm>
        </p:spPr>
        <p:txBody>
          <a:bodyPr anchor="b" anchorCtr="0"/>
          <a:lstStyle>
            <a:lvl1pPr marL="0" indent="0" algn="r">
              <a:spcBef>
                <a:spcPts val="0"/>
              </a:spcBef>
              <a:spcAft>
                <a:spcPts val="0"/>
              </a:spcAft>
              <a:buNone/>
              <a:defRPr sz="900" b="0" i="1"/>
            </a:lvl1pPr>
            <a:lvl2pPr marL="285750" indent="0">
              <a:buNone/>
              <a:defRPr sz="900"/>
            </a:lvl2pPr>
            <a:lvl3pPr marL="539750" indent="0">
              <a:buNone/>
              <a:defRPr sz="900"/>
            </a:lvl3pPr>
            <a:lvl4pPr marL="723900" indent="0">
              <a:buNone/>
              <a:defRPr sz="900"/>
            </a:lvl4pPr>
            <a:lvl5pPr marL="927100" indent="0">
              <a:buNone/>
              <a:defRPr sz="900"/>
            </a:lvl5pPr>
          </a:lstStyle>
          <a:p>
            <a:pPr lvl="0"/>
            <a:r>
              <a:rPr lang="sv-SE"/>
              <a:t>Redigera format för bakgrundstext</a:t>
            </a:r>
          </a:p>
        </p:txBody>
      </p:sp>
    </p:spTree>
    <p:extLst>
      <p:ext uri="{BB962C8B-B14F-4D97-AF65-F5344CB8AC3E}">
        <p14:creationId xmlns:p14="http://schemas.microsoft.com/office/powerpoint/2010/main" val="335446829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Rubrik, text och bild höger - 1">
    <p:spTree>
      <p:nvGrpSpPr>
        <p:cNvPr id="1" name=""/>
        <p:cNvGrpSpPr/>
        <p:nvPr/>
      </p:nvGrpSpPr>
      <p:grpSpPr>
        <a:xfrm>
          <a:off x="0" y="0"/>
          <a:ext cx="0" cy="0"/>
          <a:chOff x="0" y="0"/>
          <a:chExt cx="0" cy="0"/>
        </a:xfrm>
      </p:grpSpPr>
      <p:sp>
        <p:nvSpPr>
          <p:cNvPr id="3" name="Platshållare för datum 2"/>
          <p:cNvSpPr>
            <a:spLocks noGrp="1"/>
          </p:cNvSpPr>
          <p:nvPr>
            <p:ph type="dt" sz="half" idx="10"/>
          </p:nvPr>
        </p:nvSpPr>
        <p:spPr/>
        <p:txBody>
          <a:bodyPr/>
          <a:lstStyle/>
          <a:p>
            <a:fld id="{0274702F-7086-4020-96A7-D165FF02256E}" type="datetime1">
              <a:rPr lang="sv-SE" smtClean="0"/>
              <a:t>2024-01-10</a:t>
            </a:fld>
            <a:endParaRPr lang="sv-SE" dirty="0"/>
          </a:p>
        </p:txBody>
      </p:sp>
      <p:sp>
        <p:nvSpPr>
          <p:cNvPr id="4" name="Platshållare för sidfot 3"/>
          <p:cNvSpPr>
            <a:spLocks noGrp="1"/>
          </p:cNvSpPr>
          <p:nvPr>
            <p:ph type="ftr" sz="quarter" idx="11"/>
          </p:nvPr>
        </p:nvSpPr>
        <p:spPr/>
        <p:txBody>
          <a:bodyPr/>
          <a:lstStyle/>
          <a:p>
            <a:r>
              <a:rPr lang="sv-SE"/>
              <a:t>Utreda</a:t>
            </a:r>
            <a:endParaRPr lang="sv-SE" dirty="0"/>
          </a:p>
        </p:txBody>
      </p:sp>
      <p:sp>
        <p:nvSpPr>
          <p:cNvPr id="5" name="Platshållare för bildnummer 4"/>
          <p:cNvSpPr>
            <a:spLocks noGrp="1"/>
          </p:cNvSpPr>
          <p:nvPr>
            <p:ph type="sldNum" sz="quarter" idx="12"/>
          </p:nvPr>
        </p:nvSpPr>
        <p:spPr/>
        <p:txBody>
          <a:bodyPr/>
          <a:lstStyle/>
          <a:p>
            <a:fld id="{F3A1DABF-CD59-47A1-8187-10F3203EF599}" type="slidenum">
              <a:rPr lang="sv-SE" smtClean="0"/>
              <a:pPr/>
              <a:t>‹#›</a:t>
            </a:fld>
            <a:endParaRPr lang="sv-SE" dirty="0"/>
          </a:p>
        </p:txBody>
      </p:sp>
      <p:sp>
        <p:nvSpPr>
          <p:cNvPr id="6" name="Rubrik 1"/>
          <p:cNvSpPr>
            <a:spLocks noGrp="1"/>
          </p:cNvSpPr>
          <p:nvPr>
            <p:ph type="title"/>
          </p:nvPr>
        </p:nvSpPr>
        <p:spPr>
          <a:xfrm>
            <a:off x="803844" y="687600"/>
            <a:ext cx="6828537" cy="1296144"/>
          </a:xfrm>
        </p:spPr>
        <p:txBody>
          <a:bodyPr/>
          <a:lstStyle/>
          <a:p>
            <a:r>
              <a:rPr lang="sv-SE"/>
              <a:t>Klicka här för att ändra mall för rubrikformat</a:t>
            </a:r>
            <a:endParaRPr lang="sv-SE" dirty="0"/>
          </a:p>
        </p:txBody>
      </p:sp>
      <p:sp>
        <p:nvSpPr>
          <p:cNvPr id="7" name="Platshållare för innehåll 7"/>
          <p:cNvSpPr>
            <a:spLocks noGrp="1"/>
          </p:cNvSpPr>
          <p:nvPr>
            <p:ph sz="quarter" idx="13"/>
          </p:nvPr>
        </p:nvSpPr>
        <p:spPr>
          <a:xfrm>
            <a:off x="801688" y="2139350"/>
            <a:ext cx="3410272" cy="3632799"/>
          </a:xfrm>
        </p:spPr>
        <p:txBody>
          <a:bodyPr/>
          <a:lstStyle>
            <a:lvl1pPr marL="0" marR="0" indent="0" algn="l" defTabSz="914400" rtl="0" eaLnBrk="1" fontAlgn="auto" latinLnBrk="0" hangingPunct="1">
              <a:lnSpc>
                <a:spcPct val="100000"/>
              </a:lnSpc>
              <a:spcBef>
                <a:spcPts val="800"/>
              </a:spcBef>
              <a:spcAft>
                <a:spcPts val="800"/>
              </a:spcAft>
              <a:buClrTx/>
              <a:buSzPct val="115000"/>
              <a:buFont typeface="Century Gothic" pitchFamily="34" charset="0"/>
              <a:buNone/>
              <a:tabLst/>
              <a:defRPr sz="2600"/>
            </a:lvl1pPr>
            <a:lvl2pPr>
              <a:defRPr sz="2000"/>
            </a:lvl2pPr>
          </a:lstStyle>
          <a:p>
            <a:pPr marL="0" marR="0" lvl="0" indent="0" algn="l" defTabSz="914400" rtl="0" eaLnBrk="1" fontAlgn="auto" latinLnBrk="0" hangingPunct="1">
              <a:lnSpc>
                <a:spcPct val="100000"/>
              </a:lnSpc>
              <a:spcBef>
                <a:spcPts val="800"/>
              </a:spcBef>
              <a:spcAft>
                <a:spcPts val="800"/>
              </a:spcAft>
              <a:buClrTx/>
              <a:buSzPct val="115000"/>
              <a:buFont typeface="Century Gothic" pitchFamily="34" charset="0"/>
              <a:buNone/>
              <a:tabLst/>
              <a:defRPr/>
            </a:pPr>
            <a:r>
              <a:rPr lang="sv-SE"/>
              <a:t>Redigera format för bakgrundstext</a:t>
            </a:r>
          </a:p>
          <a:p>
            <a:pPr marL="0" marR="0" lvl="1" indent="0" algn="l" defTabSz="914400" rtl="0" eaLnBrk="1" fontAlgn="auto" latinLnBrk="0" hangingPunct="1">
              <a:lnSpc>
                <a:spcPct val="100000"/>
              </a:lnSpc>
              <a:spcBef>
                <a:spcPts val="800"/>
              </a:spcBef>
              <a:spcAft>
                <a:spcPts val="800"/>
              </a:spcAft>
              <a:buClrTx/>
              <a:buSzPct val="115000"/>
              <a:buFont typeface="Century Gothic" pitchFamily="34" charset="0"/>
              <a:buNone/>
              <a:tabLst/>
              <a:defRPr/>
            </a:pPr>
            <a:r>
              <a:rPr lang="sv-SE"/>
              <a:t>Nivå två</a:t>
            </a:r>
          </a:p>
        </p:txBody>
      </p:sp>
      <p:sp>
        <p:nvSpPr>
          <p:cNvPr id="8" name="Platshållare för bild 8"/>
          <p:cNvSpPr>
            <a:spLocks noGrp="1"/>
          </p:cNvSpPr>
          <p:nvPr>
            <p:ph type="pic" sz="quarter" idx="14"/>
          </p:nvPr>
        </p:nvSpPr>
        <p:spPr>
          <a:xfrm>
            <a:off x="4325509" y="2127600"/>
            <a:ext cx="3481397" cy="3439984"/>
          </a:xfrm>
        </p:spPr>
        <p:txBody>
          <a:bodyPr/>
          <a:lstStyle>
            <a:lvl1pPr marL="0" indent="0">
              <a:buNone/>
              <a:defRPr b="0"/>
            </a:lvl1pPr>
          </a:lstStyle>
          <a:p>
            <a:r>
              <a:rPr lang="sv-SE"/>
              <a:t>Klicka på ikonen för att lägga till en bild</a:t>
            </a:r>
          </a:p>
        </p:txBody>
      </p:sp>
      <p:sp>
        <p:nvSpPr>
          <p:cNvPr id="9" name="Platshållare för text 11"/>
          <p:cNvSpPr>
            <a:spLocks noGrp="1"/>
          </p:cNvSpPr>
          <p:nvPr>
            <p:ph type="body" sz="quarter" idx="15"/>
          </p:nvPr>
        </p:nvSpPr>
        <p:spPr>
          <a:xfrm>
            <a:off x="630239" y="5221275"/>
            <a:ext cx="3422236" cy="367200"/>
          </a:xfrm>
        </p:spPr>
        <p:txBody>
          <a:bodyPr anchor="b" anchorCtr="0"/>
          <a:lstStyle>
            <a:lvl1pPr marL="0" indent="0" algn="r">
              <a:spcBef>
                <a:spcPts val="0"/>
              </a:spcBef>
              <a:spcAft>
                <a:spcPts val="0"/>
              </a:spcAft>
              <a:buNone/>
              <a:defRPr sz="900" b="0" i="1"/>
            </a:lvl1pPr>
            <a:lvl2pPr marL="285750" indent="0">
              <a:buNone/>
              <a:defRPr sz="900"/>
            </a:lvl2pPr>
            <a:lvl3pPr marL="539750" indent="0">
              <a:buNone/>
              <a:defRPr sz="900"/>
            </a:lvl3pPr>
            <a:lvl4pPr marL="723900" indent="0">
              <a:buNone/>
              <a:defRPr sz="900"/>
            </a:lvl4pPr>
            <a:lvl5pPr marL="927100" indent="0">
              <a:buNone/>
              <a:defRPr sz="900"/>
            </a:lvl5pPr>
          </a:lstStyle>
          <a:p>
            <a:pPr lvl="0"/>
            <a:r>
              <a:rPr lang="sv-SE"/>
              <a:t>Redigera format för bakgrundstext</a:t>
            </a:r>
          </a:p>
        </p:txBody>
      </p:sp>
    </p:spTree>
    <p:extLst>
      <p:ext uri="{BB962C8B-B14F-4D97-AF65-F5344CB8AC3E}">
        <p14:creationId xmlns:p14="http://schemas.microsoft.com/office/powerpoint/2010/main" val="296804667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Rubrik, text och bild höger - 2">
    <p:spTree>
      <p:nvGrpSpPr>
        <p:cNvPr id="1" name=""/>
        <p:cNvGrpSpPr/>
        <p:nvPr/>
      </p:nvGrpSpPr>
      <p:grpSpPr>
        <a:xfrm>
          <a:off x="0" y="0"/>
          <a:ext cx="0" cy="0"/>
          <a:chOff x="0" y="0"/>
          <a:chExt cx="0" cy="0"/>
        </a:xfrm>
      </p:grpSpPr>
      <p:sp>
        <p:nvSpPr>
          <p:cNvPr id="3" name="Platshållare för datum 2"/>
          <p:cNvSpPr>
            <a:spLocks noGrp="1"/>
          </p:cNvSpPr>
          <p:nvPr>
            <p:ph type="dt" sz="half" idx="10"/>
          </p:nvPr>
        </p:nvSpPr>
        <p:spPr/>
        <p:txBody>
          <a:bodyPr/>
          <a:lstStyle/>
          <a:p>
            <a:fld id="{E800E539-7651-4F99-8D5F-785406942F1C}" type="datetime1">
              <a:rPr lang="sv-SE" smtClean="0"/>
              <a:t>2024-01-10</a:t>
            </a:fld>
            <a:endParaRPr lang="sv-SE" dirty="0"/>
          </a:p>
        </p:txBody>
      </p:sp>
      <p:sp>
        <p:nvSpPr>
          <p:cNvPr id="4" name="Platshållare för sidfot 3"/>
          <p:cNvSpPr>
            <a:spLocks noGrp="1"/>
          </p:cNvSpPr>
          <p:nvPr>
            <p:ph type="ftr" sz="quarter" idx="11"/>
          </p:nvPr>
        </p:nvSpPr>
        <p:spPr/>
        <p:txBody>
          <a:bodyPr/>
          <a:lstStyle/>
          <a:p>
            <a:r>
              <a:rPr lang="sv-SE"/>
              <a:t>Utreda</a:t>
            </a:r>
            <a:endParaRPr lang="sv-SE" dirty="0"/>
          </a:p>
        </p:txBody>
      </p:sp>
      <p:sp>
        <p:nvSpPr>
          <p:cNvPr id="5" name="Platshållare för bildnummer 4"/>
          <p:cNvSpPr>
            <a:spLocks noGrp="1"/>
          </p:cNvSpPr>
          <p:nvPr>
            <p:ph type="sldNum" sz="quarter" idx="12"/>
          </p:nvPr>
        </p:nvSpPr>
        <p:spPr/>
        <p:txBody>
          <a:bodyPr/>
          <a:lstStyle/>
          <a:p>
            <a:fld id="{F3A1DABF-CD59-47A1-8187-10F3203EF599}" type="slidenum">
              <a:rPr lang="sv-SE" smtClean="0"/>
              <a:pPr/>
              <a:t>‹#›</a:t>
            </a:fld>
            <a:endParaRPr lang="sv-SE" dirty="0"/>
          </a:p>
        </p:txBody>
      </p:sp>
      <p:sp>
        <p:nvSpPr>
          <p:cNvPr id="6" name="Rubrik 1"/>
          <p:cNvSpPr>
            <a:spLocks noGrp="1"/>
          </p:cNvSpPr>
          <p:nvPr>
            <p:ph type="title"/>
          </p:nvPr>
        </p:nvSpPr>
        <p:spPr>
          <a:xfrm>
            <a:off x="803844" y="687600"/>
            <a:ext cx="6828537" cy="1296144"/>
          </a:xfrm>
        </p:spPr>
        <p:txBody>
          <a:bodyPr/>
          <a:lstStyle/>
          <a:p>
            <a:r>
              <a:rPr lang="sv-SE"/>
              <a:t>Klicka här för att ändra mall för rubrikformat</a:t>
            </a:r>
            <a:endParaRPr lang="sv-SE" dirty="0"/>
          </a:p>
        </p:txBody>
      </p:sp>
      <p:sp>
        <p:nvSpPr>
          <p:cNvPr id="7" name="Platshållare för innehåll 7"/>
          <p:cNvSpPr>
            <a:spLocks noGrp="1"/>
          </p:cNvSpPr>
          <p:nvPr>
            <p:ph sz="quarter" idx="13"/>
          </p:nvPr>
        </p:nvSpPr>
        <p:spPr>
          <a:xfrm>
            <a:off x="801688" y="2139350"/>
            <a:ext cx="3410272" cy="3632799"/>
          </a:xfrm>
        </p:spPr>
        <p:txBody>
          <a:bodyPr/>
          <a:lstStyle>
            <a:lvl1pPr marL="0" marR="0" indent="0" algn="l" defTabSz="914400" rtl="0" eaLnBrk="1" fontAlgn="auto" latinLnBrk="0" hangingPunct="1">
              <a:lnSpc>
                <a:spcPct val="100000"/>
              </a:lnSpc>
              <a:spcBef>
                <a:spcPts val="800"/>
              </a:spcBef>
              <a:spcAft>
                <a:spcPts val="800"/>
              </a:spcAft>
              <a:buClrTx/>
              <a:buSzPct val="115000"/>
              <a:buFont typeface="Century Gothic" pitchFamily="34" charset="0"/>
              <a:buNone/>
              <a:tabLst/>
              <a:defRPr sz="2000"/>
            </a:lvl1pPr>
            <a:lvl2pPr>
              <a:defRPr sz="2000"/>
            </a:lvl2pPr>
          </a:lstStyle>
          <a:p>
            <a:pPr marL="0" marR="0" lvl="0" indent="0" algn="l" defTabSz="914400" rtl="0" eaLnBrk="1" fontAlgn="auto" latinLnBrk="0" hangingPunct="1">
              <a:lnSpc>
                <a:spcPct val="100000"/>
              </a:lnSpc>
              <a:spcBef>
                <a:spcPts val="800"/>
              </a:spcBef>
              <a:spcAft>
                <a:spcPts val="800"/>
              </a:spcAft>
              <a:buClrTx/>
              <a:buSzPct val="115000"/>
              <a:buFont typeface="Century Gothic" pitchFamily="34" charset="0"/>
              <a:buNone/>
              <a:tabLst/>
              <a:defRPr/>
            </a:pPr>
            <a:r>
              <a:rPr lang="sv-SE"/>
              <a:t>Redigera format för bakgrundstext</a:t>
            </a:r>
          </a:p>
          <a:p>
            <a:pPr marL="0" marR="0" lvl="1" indent="0" algn="l" defTabSz="914400" rtl="0" eaLnBrk="1" fontAlgn="auto" latinLnBrk="0" hangingPunct="1">
              <a:lnSpc>
                <a:spcPct val="100000"/>
              </a:lnSpc>
              <a:spcBef>
                <a:spcPts val="800"/>
              </a:spcBef>
              <a:spcAft>
                <a:spcPts val="800"/>
              </a:spcAft>
              <a:buClrTx/>
              <a:buSzPct val="115000"/>
              <a:buFont typeface="Century Gothic" pitchFamily="34" charset="0"/>
              <a:buNone/>
              <a:tabLst/>
              <a:defRPr/>
            </a:pPr>
            <a:r>
              <a:rPr lang="sv-SE"/>
              <a:t>Nivå två</a:t>
            </a:r>
          </a:p>
        </p:txBody>
      </p:sp>
      <p:sp>
        <p:nvSpPr>
          <p:cNvPr id="8" name="Platshållare för bild 8"/>
          <p:cNvSpPr>
            <a:spLocks noGrp="1"/>
          </p:cNvSpPr>
          <p:nvPr>
            <p:ph type="pic" sz="quarter" idx="14"/>
          </p:nvPr>
        </p:nvSpPr>
        <p:spPr>
          <a:xfrm>
            <a:off x="4325509" y="2127600"/>
            <a:ext cx="3481397" cy="3439984"/>
          </a:xfrm>
        </p:spPr>
        <p:txBody>
          <a:bodyPr/>
          <a:lstStyle>
            <a:lvl1pPr marL="0" indent="0">
              <a:buNone/>
              <a:defRPr b="0"/>
            </a:lvl1pPr>
          </a:lstStyle>
          <a:p>
            <a:r>
              <a:rPr lang="sv-SE"/>
              <a:t>Klicka på ikonen för att lägga till en bild</a:t>
            </a:r>
          </a:p>
        </p:txBody>
      </p:sp>
      <p:sp>
        <p:nvSpPr>
          <p:cNvPr id="9" name="Platshållare för text 11"/>
          <p:cNvSpPr>
            <a:spLocks noGrp="1"/>
          </p:cNvSpPr>
          <p:nvPr>
            <p:ph type="body" sz="quarter" idx="15"/>
          </p:nvPr>
        </p:nvSpPr>
        <p:spPr>
          <a:xfrm>
            <a:off x="630239" y="5221275"/>
            <a:ext cx="3422236" cy="367200"/>
          </a:xfrm>
        </p:spPr>
        <p:txBody>
          <a:bodyPr anchor="b" anchorCtr="0"/>
          <a:lstStyle>
            <a:lvl1pPr marL="0" indent="0" algn="r">
              <a:spcBef>
                <a:spcPts val="0"/>
              </a:spcBef>
              <a:spcAft>
                <a:spcPts val="0"/>
              </a:spcAft>
              <a:buNone/>
              <a:defRPr sz="900" b="0" i="1"/>
            </a:lvl1pPr>
            <a:lvl2pPr marL="285750" indent="0">
              <a:buNone/>
              <a:defRPr sz="900"/>
            </a:lvl2pPr>
            <a:lvl3pPr marL="539750" indent="0">
              <a:buNone/>
              <a:defRPr sz="900"/>
            </a:lvl3pPr>
            <a:lvl4pPr marL="723900" indent="0">
              <a:buNone/>
              <a:defRPr sz="900"/>
            </a:lvl4pPr>
            <a:lvl5pPr marL="927100" indent="0">
              <a:buNone/>
              <a:defRPr sz="900"/>
            </a:lvl5pPr>
          </a:lstStyle>
          <a:p>
            <a:pPr lvl="0"/>
            <a:r>
              <a:rPr lang="sv-SE"/>
              <a:t>Redigera format för bakgrundstext</a:t>
            </a:r>
          </a:p>
        </p:txBody>
      </p:sp>
    </p:spTree>
    <p:extLst>
      <p:ext uri="{BB962C8B-B14F-4D97-AF65-F5344CB8AC3E}">
        <p14:creationId xmlns:p14="http://schemas.microsoft.com/office/powerpoint/2010/main" val="325388718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Rubrik, text och stor bild höger - 1">
    <p:spTree>
      <p:nvGrpSpPr>
        <p:cNvPr id="1" name=""/>
        <p:cNvGrpSpPr/>
        <p:nvPr/>
      </p:nvGrpSpPr>
      <p:grpSpPr>
        <a:xfrm>
          <a:off x="0" y="0"/>
          <a:ext cx="0" cy="0"/>
          <a:chOff x="0" y="0"/>
          <a:chExt cx="0" cy="0"/>
        </a:xfrm>
      </p:grpSpPr>
      <p:sp>
        <p:nvSpPr>
          <p:cNvPr id="2" name="Rubrik 1"/>
          <p:cNvSpPr>
            <a:spLocks noGrp="1"/>
          </p:cNvSpPr>
          <p:nvPr>
            <p:ph type="title"/>
          </p:nvPr>
        </p:nvSpPr>
        <p:spPr>
          <a:xfrm>
            <a:off x="803844" y="687600"/>
            <a:ext cx="6828537" cy="1296144"/>
          </a:xfrm>
        </p:spPr>
        <p:txBody>
          <a:bodyPr/>
          <a:lstStyle/>
          <a:p>
            <a:r>
              <a:rPr lang="sv-SE"/>
              <a:t>Klicka här för att ändra mall för rubrikformat</a:t>
            </a:r>
            <a:endParaRPr lang="sv-SE" dirty="0"/>
          </a:p>
        </p:txBody>
      </p:sp>
      <p:sp>
        <p:nvSpPr>
          <p:cNvPr id="4" name="Platshållare för datum 3"/>
          <p:cNvSpPr>
            <a:spLocks noGrp="1"/>
          </p:cNvSpPr>
          <p:nvPr>
            <p:ph type="dt" sz="half" idx="10"/>
          </p:nvPr>
        </p:nvSpPr>
        <p:spPr/>
        <p:txBody>
          <a:bodyPr/>
          <a:lstStyle/>
          <a:p>
            <a:fld id="{9D0E135B-43E6-46DD-879E-FE110F9A52B4}" type="datetime1">
              <a:rPr lang="sv-SE" smtClean="0"/>
              <a:t>2024-01-10</a:t>
            </a:fld>
            <a:endParaRPr lang="sv-SE" dirty="0"/>
          </a:p>
        </p:txBody>
      </p:sp>
      <p:sp>
        <p:nvSpPr>
          <p:cNvPr id="5" name="Platshållare för sidfot 4"/>
          <p:cNvSpPr>
            <a:spLocks noGrp="1"/>
          </p:cNvSpPr>
          <p:nvPr>
            <p:ph type="ftr" sz="quarter" idx="11"/>
          </p:nvPr>
        </p:nvSpPr>
        <p:spPr/>
        <p:txBody>
          <a:bodyPr/>
          <a:lstStyle/>
          <a:p>
            <a:r>
              <a:rPr lang="sv-SE"/>
              <a:t>Utreda</a:t>
            </a:r>
          </a:p>
        </p:txBody>
      </p:sp>
      <p:sp>
        <p:nvSpPr>
          <p:cNvPr id="6" name="Platshållare för bildnummer 5"/>
          <p:cNvSpPr>
            <a:spLocks noGrp="1"/>
          </p:cNvSpPr>
          <p:nvPr>
            <p:ph type="sldNum" sz="quarter" idx="12"/>
          </p:nvPr>
        </p:nvSpPr>
        <p:spPr/>
        <p:txBody>
          <a:bodyPr/>
          <a:lstStyle/>
          <a:p>
            <a:fld id="{F3A1DABF-CD59-47A1-8187-10F3203EF599}" type="slidenum">
              <a:rPr lang="sv-SE" smtClean="0"/>
              <a:t>‹#›</a:t>
            </a:fld>
            <a:endParaRPr lang="sv-SE"/>
          </a:p>
        </p:txBody>
      </p:sp>
      <p:sp>
        <p:nvSpPr>
          <p:cNvPr id="9" name="Platshållare för bild 8"/>
          <p:cNvSpPr>
            <a:spLocks noGrp="1"/>
          </p:cNvSpPr>
          <p:nvPr>
            <p:ph type="pic" sz="quarter" idx="14"/>
          </p:nvPr>
        </p:nvSpPr>
        <p:spPr>
          <a:xfrm>
            <a:off x="4325509" y="2127600"/>
            <a:ext cx="4818491" cy="3439984"/>
          </a:xfrm>
        </p:spPr>
        <p:txBody>
          <a:bodyPr/>
          <a:lstStyle>
            <a:lvl1pPr marL="0" indent="0">
              <a:buNone/>
              <a:defRPr b="0"/>
            </a:lvl1pPr>
          </a:lstStyle>
          <a:p>
            <a:r>
              <a:rPr lang="sv-SE"/>
              <a:t>Klicka på ikonen för att lägga till en bild</a:t>
            </a:r>
          </a:p>
        </p:txBody>
      </p:sp>
      <p:sp>
        <p:nvSpPr>
          <p:cNvPr id="12" name="Platshållare för text 11"/>
          <p:cNvSpPr>
            <a:spLocks noGrp="1"/>
          </p:cNvSpPr>
          <p:nvPr>
            <p:ph type="body" sz="quarter" idx="15"/>
          </p:nvPr>
        </p:nvSpPr>
        <p:spPr>
          <a:xfrm>
            <a:off x="630239" y="5221275"/>
            <a:ext cx="3422236" cy="367200"/>
          </a:xfrm>
        </p:spPr>
        <p:txBody>
          <a:bodyPr anchor="b" anchorCtr="0"/>
          <a:lstStyle>
            <a:lvl1pPr marL="0" indent="0" algn="r">
              <a:spcBef>
                <a:spcPts val="0"/>
              </a:spcBef>
              <a:spcAft>
                <a:spcPts val="0"/>
              </a:spcAft>
              <a:buNone/>
              <a:defRPr sz="900" b="0" i="1"/>
            </a:lvl1pPr>
            <a:lvl2pPr marL="285750" indent="0">
              <a:buNone/>
              <a:defRPr sz="900"/>
            </a:lvl2pPr>
            <a:lvl3pPr marL="539750" indent="0">
              <a:buNone/>
              <a:defRPr sz="900"/>
            </a:lvl3pPr>
            <a:lvl4pPr marL="723900" indent="0">
              <a:buNone/>
              <a:defRPr sz="900"/>
            </a:lvl4pPr>
            <a:lvl5pPr marL="927100" indent="0">
              <a:buNone/>
              <a:defRPr sz="900"/>
            </a:lvl5pPr>
          </a:lstStyle>
          <a:p>
            <a:pPr lvl="0"/>
            <a:r>
              <a:rPr lang="sv-SE"/>
              <a:t>Redigera format för bakgrundstext</a:t>
            </a:r>
          </a:p>
        </p:txBody>
      </p:sp>
      <p:sp>
        <p:nvSpPr>
          <p:cNvPr id="7" name="Platshållare för text 6"/>
          <p:cNvSpPr>
            <a:spLocks noGrp="1"/>
          </p:cNvSpPr>
          <p:nvPr>
            <p:ph type="body" sz="quarter" idx="16"/>
          </p:nvPr>
        </p:nvSpPr>
        <p:spPr>
          <a:xfrm>
            <a:off x="801688" y="2130425"/>
            <a:ext cx="3252727" cy="3054050"/>
          </a:xfrm>
        </p:spPr>
        <p:txBody>
          <a:bodyPr/>
          <a:lstStyle>
            <a:lvl1pPr marL="0" indent="0">
              <a:buNone/>
              <a:defRPr sz="2600" b="1"/>
            </a:lvl1pPr>
            <a:lvl2pPr marL="285750" indent="0">
              <a:buNone/>
              <a:defRPr/>
            </a:lvl2pPr>
            <a:lvl3pPr marL="539750" indent="0">
              <a:buNone/>
              <a:defRPr/>
            </a:lvl3pPr>
            <a:lvl4pPr marL="723900" indent="0">
              <a:buNone/>
              <a:defRPr/>
            </a:lvl4pPr>
            <a:lvl5pPr marL="927100" indent="0">
              <a:buNone/>
              <a:defRPr/>
            </a:lvl5pPr>
          </a:lstStyle>
          <a:p>
            <a:pPr lvl="0"/>
            <a:r>
              <a:rPr lang="sv-SE"/>
              <a:t>Redigera format för bakgrundstext</a:t>
            </a:r>
          </a:p>
        </p:txBody>
      </p:sp>
    </p:spTree>
    <p:extLst>
      <p:ext uri="{BB962C8B-B14F-4D97-AF65-F5344CB8AC3E}">
        <p14:creationId xmlns:p14="http://schemas.microsoft.com/office/powerpoint/2010/main" val="271981673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Rubrik, text och stor bild höger - 2">
    <p:spTree>
      <p:nvGrpSpPr>
        <p:cNvPr id="1" name=""/>
        <p:cNvGrpSpPr/>
        <p:nvPr/>
      </p:nvGrpSpPr>
      <p:grpSpPr>
        <a:xfrm>
          <a:off x="0" y="0"/>
          <a:ext cx="0" cy="0"/>
          <a:chOff x="0" y="0"/>
          <a:chExt cx="0" cy="0"/>
        </a:xfrm>
      </p:grpSpPr>
      <p:sp>
        <p:nvSpPr>
          <p:cNvPr id="2" name="Rubrik 1"/>
          <p:cNvSpPr>
            <a:spLocks noGrp="1"/>
          </p:cNvSpPr>
          <p:nvPr>
            <p:ph type="title"/>
          </p:nvPr>
        </p:nvSpPr>
        <p:spPr>
          <a:xfrm>
            <a:off x="803844" y="687600"/>
            <a:ext cx="6828537" cy="1296144"/>
          </a:xfrm>
        </p:spPr>
        <p:txBody>
          <a:bodyPr/>
          <a:lstStyle/>
          <a:p>
            <a:r>
              <a:rPr lang="sv-SE"/>
              <a:t>Klicka här för att ändra mall för rubrikformat</a:t>
            </a:r>
            <a:endParaRPr lang="sv-SE" dirty="0"/>
          </a:p>
        </p:txBody>
      </p:sp>
      <p:sp>
        <p:nvSpPr>
          <p:cNvPr id="4" name="Platshållare för datum 3"/>
          <p:cNvSpPr>
            <a:spLocks noGrp="1"/>
          </p:cNvSpPr>
          <p:nvPr>
            <p:ph type="dt" sz="half" idx="10"/>
          </p:nvPr>
        </p:nvSpPr>
        <p:spPr/>
        <p:txBody>
          <a:bodyPr/>
          <a:lstStyle/>
          <a:p>
            <a:fld id="{8309C509-4FFD-4978-AF0F-149D91C28185}" type="datetime1">
              <a:rPr lang="sv-SE" smtClean="0"/>
              <a:t>2024-01-10</a:t>
            </a:fld>
            <a:endParaRPr lang="sv-SE" dirty="0"/>
          </a:p>
        </p:txBody>
      </p:sp>
      <p:sp>
        <p:nvSpPr>
          <p:cNvPr id="5" name="Platshållare för sidfot 4"/>
          <p:cNvSpPr>
            <a:spLocks noGrp="1"/>
          </p:cNvSpPr>
          <p:nvPr>
            <p:ph type="ftr" sz="quarter" idx="11"/>
          </p:nvPr>
        </p:nvSpPr>
        <p:spPr/>
        <p:txBody>
          <a:bodyPr/>
          <a:lstStyle/>
          <a:p>
            <a:r>
              <a:rPr lang="sv-SE"/>
              <a:t>Utreda</a:t>
            </a:r>
          </a:p>
        </p:txBody>
      </p:sp>
      <p:sp>
        <p:nvSpPr>
          <p:cNvPr id="6" name="Platshållare för bildnummer 5"/>
          <p:cNvSpPr>
            <a:spLocks noGrp="1"/>
          </p:cNvSpPr>
          <p:nvPr>
            <p:ph type="sldNum" sz="quarter" idx="12"/>
          </p:nvPr>
        </p:nvSpPr>
        <p:spPr/>
        <p:txBody>
          <a:bodyPr/>
          <a:lstStyle/>
          <a:p>
            <a:fld id="{F3A1DABF-CD59-47A1-8187-10F3203EF599}" type="slidenum">
              <a:rPr lang="sv-SE" smtClean="0"/>
              <a:t>‹#›</a:t>
            </a:fld>
            <a:endParaRPr lang="sv-SE"/>
          </a:p>
        </p:txBody>
      </p:sp>
      <p:sp>
        <p:nvSpPr>
          <p:cNvPr id="9" name="Platshållare för bild 8"/>
          <p:cNvSpPr>
            <a:spLocks noGrp="1"/>
          </p:cNvSpPr>
          <p:nvPr>
            <p:ph type="pic" sz="quarter" idx="14"/>
          </p:nvPr>
        </p:nvSpPr>
        <p:spPr>
          <a:xfrm>
            <a:off x="4325509" y="2127600"/>
            <a:ext cx="4818491" cy="3439984"/>
          </a:xfrm>
        </p:spPr>
        <p:txBody>
          <a:bodyPr/>
          <a:lstStyle>
            <a:lvl1pPr marL="0" indent="0">
              <a:buNone/>
              <a:defRPr b="0"/>
            </a:lvl1pPr>
          </a:lstStyle>
          <a:p>
            <a:r>
              <a:rPr lang="sv-SE"/>
              <a:t>Klicka på ikonen för att lägga till en bild</a:t>
            </a:r>
          </a:p>
        </p:txBody>
      </p:sp>
      <p:sp>
        <p:nvSpPr>
          <p:cNvPr id="12" name="Platshållare för text 11"/>
          <p:cNvSpPr>
            <a:spLocks noGrp="1"/>
          </p:cNvSpPr>
          <p:nvPr>
            <p:ph type="body" sz="quarter" idx="15"/>
          </p:nvPr>
        </p:nvSpPr>
        <p:spPr>
          <a:xfrm>
            <a:off x="630239" y="5221275"/>
            <a:ext cx="3422236" cy="367200"/>
          </a:xfrm>
        </p:spPr>
        <p:txBody>
          <a:bodyPr anchor="b" anchorCtr="0"/>
          <a:lstStyle>
            <a:lvl1pPr marL="0" indent="0" algn="r">
              <a:spcBef>
                <a:spcPts val="0"/>
              </a:spcBef>
              <a:spcAft>
                <a:spcPts val="0"/>
              </a:spcAft>
              <a:buNone/>
              <a:defRPr sz="900" b="0" i="1"/>
            </a:lvl1pPr>
            <a:lvl2pPr marL="285750" indent="0">
              <a:buNone/>
              <a:defRPr sz="900"/>
            </a:lvl2pPr>
            <a:lvl3pPr marL="539750" indent="0">
              <a:buNone/>
              <a:defRPr sz="900"/>
            </a:lvl3pPr>
            <a:lvl4pPr marL="723900" indent="0">
              <a:buNone/>
              <a:defRPr sz="900"/>
            </a:lvl4pPr>
            <a:lvl5pPr marL="927100" indent="0">
              <a:buNone/>
              <a:defRPr sz="900"/>
            </a:lvl5pPr>
          </a:lstStyle>
          <a:p>
            <a:pPr lvl="0"/>
            <a:r>
              <a:rPr lang="sv-SE"/>
              <a:t>Redigera format för bakgrundstext</a:t>
            </a:r>
          </a:p>
        </p:txBody>
      </p:sp>
      <p:sp>
        <p:nvSpPr>
          <p:cNvPr id="10" name="Platshållare för innehåll 7"/>
          <p:cNvSpPr>
            <a:spLocks noGrp="1"/>
          </p:cNvSpPr>
          <p:nvPr>
            <p:ph sz="quarter" idx="13"/>
          </p:nvPr>
        </p:nvSpPr>
        <p:spPr>
          <a:xfrm>
            <a:off x="801688" y="2139350"/>
            <a:ext cx="3410272" cy="3632799"/>
          </a:xfrm>
        </p:spPr>
        <p:txBody>
          <a:bodyPr/>
          <a:lstStyle>
            <a:lvl1pPr marL="0" marR="0" indent="0" algn="l" defTabSz="914400" rtl="0" eaLnBrk="1" fontAlgn="auto" latinLnBrk="0" hangingPunct="1">
              <a:lnSpc>
                <a:spcPct val="100000"/>
              </a:lnSpc>
              <a:spcBef>
                <a:spcPts val="800"/>
              </a:spcBef>
              <a:spcAft>
                <a:spcPts val="800"/>
              </a:spcAft>
              <a:buClrTx/>
              <a:buSzPct val="115000"/>
              <a:buFont typeface="Century Gothic" pitchFamily="34" charset="0"/>
              <a:buNone/>
              <a:tabLst/>
              <a:defRPr sz="2000"/>
            </a:lvl1pPr>
            <a:lvl2pPr>
              <a:defRPr sz="2000"/>
            </a:lvl2pPr>
          </a:lstStyle>
          <a:p>
            <a:pPr marL="0" marR="0" lvl="0" indent="0" algn="l" defTabSz="914400" rtl="0" eaLnBrk="1" fontAlgn="auto" latinLnBrk="0" hangingPunct="1">
              <a:lnSpc>
                <a:spcPct val="100000"/>
              </a:lnSpc>
              <a:spcBef>
                <a:spcPts val="800"/>
              </a:spcBef>
              <a:spcAft>
                <a:spcPts val="800"/>
              </a:spcAft>
              <a:buClrTx/>
              <a:buSzPct val="115000"/>
              <a:buFont typeface="Century Gothic" pitchFamily="34" charset="0"/>
              <a:buNone/>
              <a:tabLst/>
              <a:defRPr/>
            </a:pPr>
            <a:r>
              <a:rPr lang="sv-SE"/>
              <a:t>Redigera format för bakgrundstext</a:t>
            </a:r>
          </a:p>
          <a:p>
            <a:pPr marL="0" marR="0" lvl="1" indent="0" algn="l" defTabSz="914400" rtl="0" eaLnBrk="1" fontAlgn="auto" latinLnBrk="0" hangingPunct="1">
              <a:lnSpc>
                <a:spcPct val="100000"/>
              </a:lnSpc>
              <a:spcBef>
                <a:spcPts val="800"/>
              </a:spcBef>
              <a:spcAft>
                <a:spcPts val="800"/>
              </a:spcAft>
              <a:buClrTx/>
              <a:buSzPct val="115000"/>
              <a:buFont typeface="Century Gothic" pitchFamily="34" charset="0"/>
              <a:buNone/>
              <a:tabLst/>
              <a:defRPr/>
            </a:pPr>
            <a:r>
              <a:rPr lang="sv-SE"/>
              <a:t>Nivå två</a:t>
            </a:r>
          </a:p>
        </p:txBody>
      </p:sp>
    </p:spTree>
    <p:extLst>
      <p:ext uri="{BB962C8B-B14F-4D97-AF65-F5344CB8AC3E}">
        <p14:creationId xmlns:p14="http://schemas.microsoft.com/office/powerpoint/2010/main" val="258760849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Rubrik, punktlista och bild vänster">
    <p:spTree>
      <p:nvGrpSpPr>
        <p:cNvPr id="1" name=""/>
        <p:cNvGrpSpPr/>
        <p:nvPr/>
      </p:nvGrpSpPr>
      <p:grpSpPr>
        <a:xfrm>
          <a:off x="0" y="0"/>
          <a:ext cx="0" cy="0"/>
          <a:chOff x="0" y="0"/>
          <a:chExt cx="0" cy="0"/>
        </a:xfrm>
      </p:grpSpPr>
      <p:sp>
        <p:nvSpPr>
          <p:cNvPr id="2" name="Rubrik 1"/>
          <p:cNvSpPr>
            <a:spLocks noGrp="1"/>
          </p:cNvSpPr>
          <p:nvPr>
            <p:ph type="title"/>
          </p:nvPr>
        </p:nvSpPr>
        <p:spPr>
          <a:xfrm>
            <a:off x="803844" y="687600"/>
            <a:ext cx="6957444" cy="1296144"/>
          </a:xfrm>
        </p:spPr>
        <p:txBody>
          <a:bodyPr/>
          <a:lstStyle/>
          <a:p>
            <a:r>
              <a:rPr lang="sv-SE"/>
              <a:t>Klicka här för att ändra mall för rubrikformat</a:t>
            </a:r>
            <a:endParaRPr lang="sv-SE" dirty="0"/>
          </a:p>
        </p:txBody>
      </p:sp>
      <p:sp>
        <p:nvSpPr>
          <p:cNvPr id="4" name="Platshållare för datum 3"/>
          <p:cNvSpPr>
            <a:spLocks noGrp="1"/>
          </p:cNvSpPr>
          <p:nvPr>
            <p:ph type="dt" sz="half" idx="10"/>
          </p:nvPr>
        </p:nvSpPr>
        <p:spPr/>
        <p:txBody>
          <a:bodyPr/>
          <a:lstStyle/>
          <a:p>
            <a:fld id="{0D5C822D-42B9-4143-A670-F939F62151AD}" type="datetime1">
              <a:rPr lang="sv-SE" smtClean="0"/>
              <a:t>2024-01-10</a:t>
            </a:fld>
            <a:endParaRPr lang="sv-SE" dirty="0"/>
          </a:p>
        </p:txBody>
      </p:sp>
      <p:sp>
        <p:nvSpPr>
          <p:cNvPr id="5" name="Platshållare för sidfot 4"/>
          <p:cNvSpPr>
            <a:spLocks noGrp="1"/>
          </p:cNvSpPr>
          <p:nvPr>
            <p:ph type="ftr" sz="quarter" idx="11"/>
          </p:nvPr>
        </p:nvSpPr>
        <p:spPr/>
        <p:txBody>
          <a:bodyPr/>
          <a:lstStyle/>
          <a:p>
            <a:r>
              <a:rPr lang="sv-SE"/>
              <a:t>Utreda</a:t>
            </a:r>
          </a:p>
        </p:txBody>
      </p:sp>
      <p:sp>
        <p:nvSpPr>
          <p:cNvPr id="6" name="Platshållare för bildnummer 5"/>
          <p:cNvSpPr>
            <a:spLocks noGrp="1"/>
          </p:cNvSpPr>
          <p:nvPr>
            <p:ph type="sldNum" sz="quarter" idx="12"/>
          </p:nvPr>
        </p:nvSpPr>
        <p:spPr/>
        <p:txBody>
          <a:bodyPr/>
          <a:lstStyle/>
          <a:p>
            <a:fld id="{F3A1DABF-CD59-47A1-8187-10F3203EF599}" type="slidenum">
              <a:rPr lang="sv-SE" smtClean="0"/>
              <a:t>‹#›</a:t>
            </a:fld>
            <a:endParaRPr lang="sv-SE"/>
          </a:p>
        </p:txBody>
      </p:sp>
      <p:sp>
        <p:nvSpPr>
          <p:cNvPr id="9" name="Platshållare för bild 8"/>
          <p:cNvSpPr>
            <a:spLocks noGrp="1"/>
          </p:cNvSpPr>
          <p:nvPr>
            <p:ph type="pic" sz="quarter" idx="14"/>
          </p:nvPr>
        </p:nvSpPr>
        <p:spPr>
          <a:xfrm>
            <a:off x="801688" y="2127600"/>
            <a:ext cx="3299791" cy="3441117"/>
          </a:xfrm>
        </p:spPr>
        <p:txBody>
          <a:bodyPr/>
          <a:lstStyle>
            <a:lvl1pPr marL="0" indent="0">
              <a:buNone/>
              <a:defRPr sz="1400" b="0"/>
            </a:lvl1pPr>
          </a:lstStyle>
          <a:p>
            <a:r>
              <a:rPr lang="sv-SE"/>
              <a:t>Klicka på ikonen för att lägga till en bild</a:t>
            </a:r>
            <a:endParaRPr lang="sv-SE" dirty="0"/>
          </a:p>
        </p:txBody>
      </p:sp>
      <p:sp>
        <p:nvSpPr>
          <p:cNvPr id="15" name="Platshållare för text 11"/>
          <p:cNvSpPr>
            <a:spLocks noGrp="1"/>
          </p:cNvSpPr>
          <p:nvPr>
            <p:ph type="body" sz="quarter" idx="15"/>
          </p:nvPr>
        </p:nvSpPr>
        <p:spPr>
          <a:xfrm>
            <a:off x="4287327" y="5221275"/>
            <a:ext cx="3493699" cy="367200"/>
          </a:xfrm>
        </p:spPr>
        <p:txBody>
          <a:bodyPr anchor="b" anchorCtr="0"/>
          <a:lstStyle>
            <a:lvl1pPr marL="0" indent="0" algn="l">
              <a:spcBef>
                <a:spcPts val="0"/>
              </a:spcBef>
              <a:spcAft>
                <a:spcPts val="0"/>
              </a:spcAft>
              <a:buNone/>
              <a:defRPr sz="900" b="0" i="1"/>
            </a:lvl1pPr>
            <a:lvl2pPr marL="285750" indent="0">
              <a:buNone/>
              <a:defRPr sz="900"/>
            </a:lvl2pPr>
            <a:lvl3pPr marL="539750" indent="0">
              <a:buNone/>
              <a:defRPr sz="900"/>
            </a:lvl3pPr>
            <a:lvl4pPr marL="723900" indent="0">
              <a:buNone/>
              <a:defRPr sz="900"/>
            </a:lvl4pPr>
            <a:lvl5pPr marL="927100" indent="0">
              <a:buNone/>
              <a:defRPr sz="900"/>
            </a:lvl5pPr>
          </a:lstStyle>
          <a:p>
            <a:pPr lvl="0"/>
            <a:r>
              <a:rPr lang="sv-SE"/>
              <a:t>Redigera format för bakgrundstext</a:t>
            </a:r>
          </a:p>
        </p:txBody>
      </p:sp>
      <p:sp>
        <p:nvSpPr>
          <p:cNvPr id="10" name="Platshållare för text 6"/>
          <p:cNvSpPr>
            <a:spLocks noGrp="1"/>
          </p:cNvSpPr>
          <p:nvPr>
            <p:ph type="body" sz="quarter" idx="16"/>
          </p:nvPr>
        </p:nvSpPr>
        <p:spPr>
          <a:xfrm>
            <a:off x="4286592" y="2139950"/>
            <a:ext cx="3338991" cy="3648075"/>
          </a:xfrm>
        </p:spPr>
        <p:txBody>
          <a:bodyPr/>
          <a:lstStyle>
            <a:lvl1pPr>
              <a:spcBef>
                <a:spcPts val="0"/>
              </a:spcBef>
              <a:defRPr sz="2600"/>
            </a:lvl1pPr>
            <a:lvl2pPr>
              <a:defRPr sz="2000"/>
            </a:lvl2pPr>
          </a:lstStyle>
          <a:p>
            <a:pPr lvl="0"/>
            <a:r>
              <a:rPr lang="sv-SE"/>
              <a:t>Redigera format för bakgrundstext</a:t>
            </a:r>
          </a:p>
          <a:p>
            <a:pPr lvl="1"/>
            <a:r>
              <a:rPr lang="sv-SE"/>
              <a:t>Nivå två</a:t>
            </a:r>
          </a:p>
          <a:p>
            <a:pPr lvl="2"/>
            <a:r>
              <a:rPr lang="sv-SE"/>
              <a:t>Nivå tre</a:t>
            </a:r>
          </a:p>
        </p:txBody>
      </p:sp>
    </p:spTree>
    <p:extLst>
      <p:ext uri="{BB962C8B-B14F-4D97-AF65-F5344CB8AC3E}">
        <p14:creationId xmlns:p14="http://schemas.microsoft.com/office/powerpoint/2010/main" val="49016325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Rubrik, punktlista och stor bild vänster">
    <p:spTree>
      <p:nvGrpSpPr>
        <p:cNvPr id="1" name=""/>
        <p:cNvGrpSpPr/>
        <p:nvPr/>
      </p:nvGrpSpPr>
      <p:grpSpPr>
        <a:xfrm>
          <a:off x="0" y="0"/>
          <a:ext cx="0" cy="0"/>
          <a:chOff x="0" y="0"/>
          <a:chExt cx="0" cy="0"/>
        </a:xfrm>
      </p:grpSpPr>
      <p:sp>
        <p:nvSpPr>
          <p:cNvPr id="2" name="Rubrik 1"/>
          <p:cNvSpPr>
            <a:spLocks noGrp="1"/>
          </p:cNvSpPr>
          <p:nvPr>
            <p:ph type="title"/>
          </p:nvPr>
        </p:nvSpPr>
        <p:spPr>
          <a:xfrm>
            <a:off x="803844" y="687600"/>
            <a:ext cx="6977182" cy="1296144"/>
          </a:xfrm>
        </p:spPr>
        <p:txBody>
          <a:bodyPr/>
          <a:lstStyle/>
          <a:p>
            <a:r>
              <a:rPr lang="sv-SE"/>
              <a:t>Klicka här för att ändra mall för rubrikformat</a:t>
            </a:r>
          </a:p>
        </p:txBody>
      </p:sp>
      <p:sp>
        <p:nvSpPr>
          <p:cNvPr id="4" name="Platshållare för datum 3"/>
          <p:cNvSpPr>
            <a:spLocks noGrp="1"/>
          </p:cNvSpPr>
          <p:nvPr>
            <p:ph type="dt" sz="half" idx="10"/>
          </p:nvPr>
        </p:nvSpPr>
        <p:spPr/>
        <p:txBody>
          <a:bodyPr/>
          <a:lstStyle/>
          <a:p>
            <a:fld id="{76723711-10E6-42FC-900F-BB2E6692BBD1}" type="datetime1">
              <a:rPr lang="sv-SE" smtClean="0"/>
              <a:t>2024-01-10</a:t>
            </a:fld>
            <a:endParaRPr lang="sv-SE" dirty="0"/>
          </a:p>
        </p:txBody>
      </p:sp>
      <p:sp>
        <p:nvSpPr>
          <p:cNvPr id="5" name="Platshållare för sidfot 4"/>
          <p:cNvSpPr>
            <a:spLocks noGrp="1"/>
          </p:cNvSpPr>
          <p:nvPr>
            <p:ph type="ftr" sz="quarter" idx="11"/>
          </p:nvPr>
        </p:nvSpPr>
        <p:spPr/>
        <p:txBody>
          <a:bodyPr/>
          <a:lstStyle/>
          <a:p>
            <a:r>
              <a:rPr lang="sv-SE"/>
              <a:t>Utreda</a:t>
            </a:r>
          </a:p>
        </p:txBody>
      </p:sp>
      <p:sp>
        <p:nvSpPr>
          <p:cNvPr id="6" name="Platshållare för bildnummer 5"/>
          <p:cNvSpPr>
            <a:spLocks noGrp="1"/>
          </p:cNvSpPr>
          <p:nvPr>
            <p:ph type="sldNum" sz="quarter" idx="12"/>
          </p:nvPr>
        </p:nvSpPr>
        <p:spPr/>
        <p:txBody>
          <a:bodyPr/>
          <a:lstStyle/>
          <a:p>
            <a:fld id="{F3A1DABF-CD59-47A1-8187-10F3203EF599}" type="slidenum">
              <a:rPr lang="sv-SE" smtClean="0"/>
              <a:t>‹#›</a:t>
            </a:fld>
            <a:endParaRPr lang="sv-SE"/>
          </a:p>
        </p:txBody>
      </p:sp>
      <p:sp>
        <p:nvSpPr>
          <p:cNvPr id="9" name="Platshållare för bild 8"/>
          <p:cNvSpPr>
            <a:spLocks noGrp="1"/>
          </p:cNvSpPr>
          <p:nvPr>
            <p:ph type="pic" sz="quarter" idx="14"/>
          </p:nvPr>
        </p:nvSpPr>
        <p:spPr>
          <a:xfrm>
            <a:off x="0" y="2127600"/>
            <a:ext cx="4094205" cy="3439984"/>
          </a:xfrm>
        </p:spPr>
        <p:txBody>
          <a:bodyPr/>
          <a:lstStyle>
            <a:lvl1pPr marL="0" indent="0">
              <a:buNone/>
              <a:defRPr b="0"/>
            </a:lvl1pPr>
          </a:lstStyle>
          <a:p>
            <a:r>
              <a:rPr lang="sv-SE"/>
              <a:t>Klicka på ikonen för att lägga till en bild</a:t>
            </a:r>
            <a:endParaRPr lang="sv-SE" dirty="0"/>
          </a:p>
        </p:txBody>
      </p:sp>
      <p:sp>
        <p:nvSpPr>
          <p:cNvPr id="11" name="Platshållare för text 11"/>
          <p:cNvSpPr>
            <a:spLocks noGrp="1"/>
          </p:cNvSpPr>
          <p:nvPr>
            <p:ph type="body" sz="quarter" idx="15"/>
          </p:nvPr>
        </p:nvSpPr>
        <p:spPr>
          <a:xfrm>
            <a:off x="4278702" y="5221275"/>
            <a:ext cx="3528204" cy="367200"/>
          </a:xfrm>
        </p:spPr>
        <p:txBody>
          <a:bodyPr anchor="b" anchorCtr="0"/>
          <a:lstStyle>
            <a:lvl1pPr marL="0" indent="0" algn="l">
              <a:spcBef>
                <a:spcPts val="0"/>
              </a:spcBef>
              <a:spcAft>
                <a:spcPts val="0"/>
              </a:spcAft>
              <a:buNone/>
              <a:defRPr sz="900" b="0" i="1"/>
            </a:lvl1pPr>
            <a:lvl2pPr marL="285750" indent="0">
              <a:buNone/>
              <a:defRPr sz="900"/>
            </a:lvl2pPr>
            <a:lvl3pPr marL="539750" indent="0">
              <a:buNone/>
              <a:defRPr sz="900"/>
            </a:lvl3pPr>
            <a:lvl4pPr marL="723900" indent="0">
              <a:buNone/>
              <a:defRPr sz="900"/>
            </a:lvl4pPr>
            <a:lvl5pPr marL="927100" indent="0">
              <a:buNone/>
              <a:defRPr sz="900"/>
            </a:lvl5pPr>
          </a:lstStyle>
          <a:p>
            <a:pPr lvl="0"/>
            <a:r>
              <a:rPr lang="sv-SE"/>
              <a:t>Redigera format för bakgrundstext</a:t>
            </a:r>
          </a:p>
        </p:txBody>
      </p:sp>
      <p:sp>
        <p:nvSpPr>
          <p:cNvPr id="13" name="Platshållare för text 6"/>
          <p:cNvSpPr>
            <a:spLocks noGrp="1"/>
          </p:cNvSpPr>
          <p:nvPr>
            <p:ph type="body" sz="quarter" idx="16"/>
          </p:nvPr>
        </p:nvSpPr>
        <p:spPr>
          <a:xfrm>
            <a:off x="4286592" y="2139950"/>
            <a:ext cx="3338991" cy="3648075"/>
          </a:xfrm>
        </p:spPr>
        <p:txBody>
          <a:bodyPr/>
          <a:lstStyle>
            <a:lvl1pPr>
              <a:spcBef>
                <a:spcPts val="0"/>
              </a:spcBef>
              <a:defRPr sz="2600"/>
            </a:lvl1pPr>
            <a:lvl2pPr>
              <a:defRPr sz="2000"/>
            </a:lvl2pPr>
          </a:lstStyle>
          <a:p>
            <a:pPr lvl="0"/>
            <a:r>
              <a:rPr lang="sv-SE"/>
              <a:t>Redigera format för bakgrundstext</a:t>
            </a:r>
          </a:p>
          <a:p>
            <a:pPr lvl="1"/>
            <a:r>
              <a:rPr lang="sv-SE"/>
              <a:t>Nivå två</a:t>
            </a:r>
          </a:p>
          <a:p>
            <a:pPr lvl="2"/>
            <a:r>
              <a:rPr lang="sv-SE"/>
              <a:t>Nivå tre</a:t>
            </a:r>
          </a:p>
        </p:txBody>
      </p:sp>
    </p:spTree>
    <p:extLst>
      <p:ext uri="{BB962C8B-B14F-4D97-AF65-F5344CB8AC3E}">
        <p14:creationId xmlns:p14="http://schemas.microsoft.com/office/powerpoint/2010/main" val="221058839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Rubrik, text och bild vänster - 1">
    <p:spTree>
      <p:nvGrpSpPr>
        <p:cNvPr id="1" name=""/>
        <p:cNvGrpSpPr/>
        <p:nvPr/>
      </p:nvGrpSpPr>
      <p:grpSpPr>
        <a:xfrm>
          <a:off x="0" y="0"/>
          <a:ext cx="0" cy="0"/>
          <a:chOff x="0" y="0"/>
          <a:chExt cx="0" cy="0"/>
        </a:xfrm>
      </p:grpSpPr>
      <p:sp>
        <p:nvSpPr>
          <p:cNvPr id="2" name="Rubrik 1"/>
          <p:cNvSpPr>
            <a:spLocks noGrp="1"/>
          </p:cNvSpPr>
          <p:nvPr>
            <p:ph type="title"/>
          </p:nvPr>
        </p:nvSpPr>
        <p:spPr>
          <a:xfrm>
            <a:off x="803844" y="687600"/>
            <a:ext cx="6957444" cy="1296144"/>
          </a:xfrm>
        </p:spPr>
        <p:txBody>
          <a:bodyPr/>
          <a:lstStyle/>
          <a:p>
            <a:r>
              <a:rPr lang="sv-SE"/>
              <a:t>Klicka här för att ändra mall för rubrikformat</a:t>
            </a:r>
            <a:endParaRPr lang="sv-SE" dirty="0"/>
          </a:p>
        </p:txBody>
      </p:sp>
      <p:sp>
        <p:nvSpPr>
          <p:cNvPr id="4" name="Platshållare för datum 3"/>
          <p:cNvSpPr>
            <a:spLocks noGrp="1"/>
          </p:cNvSpPr>
          <p:nvPr>
            <p:ph type="dt" sz="half" idx="10"/>
          </p:nvPr>
        </p:nvSpPr>
        <p:spPr/>
        <p:txBody>
          <a:bodyPr/>
          <a:lstStyle/>
          <a:p>
            <a:fld id="{161CC011-EF1C-4B5E-983F-8D7990128596}" type="datetime1">
              <a:rPr lang="sv-SE" smtClean="0"/>
              <a:t>2024-01-10</a:t>
            </a:fld>
            <a:endParaRPr lang="sv-SE" dirty="0"/>
          </a:p>
        </p:txBody>
      </p:sp>
      <p:sp>
        <p:nvSpPr>
          <p:cNvPr id="5" name="Platshållare för sidfot 4"/>
          <p:cNvSpPr>
            <a:spLocks noGrp="1"/>
          </p:cNvSpPr>
          <p:nvPr>
            <p:ph type="ftr" sz="quarter" idx="11"/>
          </p:nvPr>
        </p:nvSpPr>
        <p:spPr/>
        <p:txBody>
          <a:bodyPr/>
          <a:lstStyle/>
          <a:p>
            <a:r>
              <a:rPr lang="sv-SE"/>
              <a:t>Utreda</a:t>
            </a:r>
          </a:p>
        </p:txBody>
      </p:sp>
      <p:sp>
        <p:nvSpPr>
          <p:cNvPr id="6" name="Platshållare för bildnummer 5"/>
          <p:cNvSpPr>
            <a:spLocks noGrp="1"/>
          </p:cNvSpPr>
          <p:nvPr>
            <p:ph type="sldNum" sz="quarter" idx="12"/>
          </p:nvPr>
        </p:nvSpPr>
        <p:spPr/>
        <p:txBody>
          <a:bodyPr/>
          <a:lstStyle/>
          <a:p>
            <a:fld id="{F3A1DABF-CD59-47A1-8187-10F3203EF599}" type="slidenum">
              <a:rPr lang="sv-SE" smtClean="0"/>
              <a:t>‹#›</a:t>
            </a:fld>
            <a:endParaRPr lang="sv-SE"/>
          </a:p>
        </p:txBody>
      </p:sp>
      <p:sp>
        <p:nvSpPr>
          <p:cNvPr id="9" name="Platshållare för bild 8"/>
          <p:cNvSpPr>
            <a:spLocks noGrp="1"/>
          </p:cNvSpPr>
          <p:nvPr>
            <p:ph type="pic" sz="quarter" idx="14"/>
          </p:nvPr>
        </p:nvSpPr>
        <p:spPr>
          <a:xfrm>
            <a:off x="801688" y="2127600"/>
            <a:ext cx="3299791" cy="3441117"/>
          </a:xfrm>
        </p:spPr>
        <p:txBody>
          <a:bodyPr/>
          <a:lstStyle>
            <a:lvl1pPr marL="0" indent="0">
              <a:buNone/>
              <a:defRPr sz="1400" b="0"/>
            </a:lvl1pPr>
          </a:lstStyle>
          <a:p>
            <a:r>
              <a:rPr lang="sv-SE"/>
              <a:t>Klicka på ikonen för att lägga till en bild</a:t>
            </a:r>
            <a:endParaRPr lang="sv-SE" dirty="0"/>
          </a:p>
        </p:txBody>
      </p:sp>
      <p:sp>
        <p:nvSpPr>
          <p:cNvPr id="15" name="Platshållare för text 11"/>
          <p:cNvSpPr>
            <a:spLocks noGrp="1"/>
          </p:cNvSpPr>
          <p:nvPr>
            <p:ph type="body" sz="quarter" idx="15"/>
          </p:nvPr>
        </p:nvSpPr>
        <p:spPr>
          <a:xfrm>
            <a:off x="4287327" y="5221275"/>
            <a:ext cx="3493699" cy="367200"/>
          </a:xfrm>
        </p:spPr>
        <p:txBody>
          <a:bodyPr anchor="b" anchorCtr="0"/>
          <a:lstStyle>
            <a:lvl1pPr marL="0" indent="0" algn="l">
              <a:spcBef>
                <a:spcPts val="0"/>
              </a:spcBef>
              <a:spcAft>
                <a:spcPts val="0"/>
              </a:spcAft>
              <a:buNone/>
              <a:defRPr sz="900" b="0" i="1"/>
            </a:lvl1pPr>
            <a:lvl2pPr marL="285750" indent="0">
              <a:buNone/>
              <a:defRPr sz="900"/>
            </a:lvl2pPr>
            <a:lvl3pPr marL="539750" indent="0">
              <a:buNone/>
              <a:defRPr sz="900"/>
            </a:lvl3pPr>
            <a:lvl4pPr marL="723900" indent="0">
              <a:buNone/>
              <a:defRPr sz="900"/>
            </a:lvl4pPr>
            <a:lvl5pPr marL="927100" indent="0">
              <a:buNone/>
              <a:defRPr sz="900"/>
            </a:lvl5pPr>
          </a:lstStyle>
          <a:p>
            <a:pPr lvl="0"/>
            <a:r>
              <a:rPr lang="sv-SE"/>
              <a:t>Redigera format för bakgrundstext</a:t>
            </a:r>
          </a:p>
        </p:txBody>
      </p:sp>
      <p:sp>
        <p:nvSpPr>
          <p:cNvPr id="10" name="Platshållare för text 6"/>
          <p:cNvSpPr>
            <a:spLocks noGrp="1"/>
          </p:cNvSpPr>
          <p:nvPr>
            <p:ph type="body" sz="quarter" idx="16"/>
          </p:nvPr>
        </p:nvSpPr>
        <p:spPr>
          <a:xfrm>
            <a:off x="4278702" y="2130426"/>
            <a:ext cx="3501636" cy="2976412"/>
          </a:xfrm>
        </p:spPr>
        <p:txBody>
          <a:bodyPr/>
          <a:lstStyle>
            <a:lvl1pPr marL="0" indent="0">
              <a:buNone/>
              <a:defRPr sz="2600"/>
            </a:lvl1pPr>
            <a:lvl2pPr marL="285750" indent="0">
              <a:buNone/>
              <a:defRPr sz="2000"/>
            </a:lvl2pPr>
            <a:lvl3pPr marL="539750" indent="0">
              <a:buNone/>
              <a:defRPr/>
            </a:lvl3pPr>
            <a:lvl4pPr marL="723900" indent="0">
              <a:buNone/>
              <a:defRPr/>
            </a:lvl4pPr>
            <a:lvl5pPr marL="927100" indent="0">
              <a:buNone/>
              <a:defRPr/>
            </a:lvl5pPr>
          </a:lstStyle>
          <a:p>
            <a:pPr lvl="0"/>
            <a:r>
              <a:rPr lang="sv-SE"/>
              <a:t>Redigera format för bakgrundstext</a:t>
            </a:r>
          </a:p>
        </p:txBody>
      </p:sp>
    </p:spTree>
    <p:extLst>
      <p:ext uri="{BB962C8B-B14F-4D97-AF65-F5344CB8AC3E}">
        <p14:creationId xmlns:p14="http://schemas.microsoft.com/office/powerpoint/2010/main" val="930349355"/>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Rubrik, text och bild vänster - 2">
    <p:spTree>
      <p:nvGrpSpPr>
        <p:cNvPr id="1" name=""/>
        <p:cNvGrpSpPr/>
        <p:nvPr/>
      </p:nvGrpSpPr>
      <p:grpSpPr>
        <a:xfrm>
          <a:off x="0" y="0"/>
          <a:ext cx="0" cy="0"/>
          <a:chOff x="0" y="0"/>
          <a:chExt cx="0" cy="0"/>
        </a:xfrm>
      </p:grpSpPr>
      <p:sp>
        <p:nvSpPr>
          <p:cNvPr id="2" name="Rubrik 1"/>
          <p:cNvSpPr>
            <a:spLocks noGrp="1"/>
          </p:cNvSpPr>
          <p:nvPr>
            <p:ph type="title"/>
          </p:nvPr>
        </p:nvSpPr>
        <p:spPr>
          <a:xfrm>
            <a:off x="803844" y="687600"/>
            <a:ext cx="6957444" cy="1296144"/>
          </a:xfrm>
        </p:spPr>
        <p:txBody>
          <a:bodyPr/>
          <a:lstStyle/>
          <a:p>
            <a:r>
              <a:rPr lang="sv-SE"/>
              <a:t>Klicka här för att ändra mall för rubrikformat</a:t>
            </a:r>
            <a:endParaRPr lang="sv-SE" dirty="0"/>
          </a:p>
        </p:txBody>
      </p:sp>
      <p:sp>
        <p:nvSpPr>
          <p:cNvPr id="4" name="Platshållare för datum 3"/>
          <p:cNvSpPr>
            <a:spLocks noGrp="1"/>
          </p:cNvSpPr>
          <p:nvPr>
            <p:ph type="dt" sz="half" idx="10"/>
          </p:nvPr>
        </p:nvSpPr>
        <p:spPr/>
        <p:txBody>
          <a:bodyPr/>
          <a:lstStyle/>
          <a:p>
            <a:fld id="{473A1A0A-2DB8-420D-946E-663340FFC61C}" type="datetime1">
              <a:rPr lang="sv-SE" smtClean="0"/>
              <a:t>2024-01-10</a:t>
            </a:fld>
            <a:endParaRPr lang="sv-SE" dirty="0"/>
          </a:p>
        </p:txBody>
      </p:sp>
      <p:sp>
        <p:nvSpPr>
          <p:cNvPr id="5" name="Platshållare för sidfot 4"/>
          <p:cNvSpPr>
            <a:spLocks noGrp="1"/>
          </p:cNvSpPr>
          <p:nvPr>
            <p:ph type="ftr" sz="quarter" idx="11"/>
          </p:nvPr>
        </p:nvSpPr>
        <p:spPr/>
        <p:txBody>
          <a:bodyPr/>
          <a:lstStyle/>
          <a:p>
            <a:r>
              <a:rPr lang="sv-SE"/>
              <a:t>Utreda</a:t>
            </a:r>
          </a:p>
        </p:txBody>
      </p:sp>
      <p:sp>
        <p:nvSpPr>
          <p:cNvPr id="6" name="Platshållare för bildnummer 5"/>
          <p:cNvSpPr>
            <a:spLocks noGrp="1"/>
          </p:cNvSpPr>
          <p:nvPr>
            <p:ph type="sldNum" sz="quarter" idx="12"/>
          </p:nvPr>
        </p:nvSpPr>
        <p:spPr/>
        <p:txBody>
          <a:bodyPr/>
          <a:lstStyle/>
          <a:p>
            <a:fld id="{F3A1DABF-CD59-47A1-8187-10F3203EF599}" type="slidenum">
              <a:rPr lang="sv-SE" smtClean="0"/>
              <a:t>‹#›</a:t>
            </a:fld>
            <a:endParaRPr lang="sv-SE"/>
          </a:p>
        </p:txBody>
      </p:sp>
      <p:sp>
        <p:nvSpPr>
          <p:cNvPr id="9" name="Platshållare för bild 8"/>
          <p:cNvSpPr>
            <a:spLocks noGrp="1"/>
          </p:cNvSpPr>
          <p:nvPr>
            <p:ph type="pic" sz="quarter" idx="14"/>
          </p:nvPr>
        </p:nvSpPr>
        <p:spPr>
          <a:xfrm>
            <a:off x="801688" y="2127600"/>
            <a:ext cx="3299791" cy="3441117"/>
          </a:xfrm>
        </p:spPr>
        <p:txBody>
          <a:bodyPr/>
          <a:lstStyle>
            <a:lvl1pPr marL="0" indent="0">
              <a:buNone/>
              <a:defRPr sz="1400" b="0"/>
            </a:lvl1pPr>
          </a:lstStyle>
          <a:p>
            <a:r>
              <a:rPr lang="sv-SE"/>
              <a:t>Klicka på ikonen för att lägga till en bild</a:t>
            </a:r>
            <a:endParaRPr lang="sv-SE" dirty="0"/>
          </a:p>
        </p:txBody>
      </p:sp>
      <p:sp>
        <p:nvSpPr>
          <p:cNvPr id="15" name="Platshållare för text 11"/>
          <p:cNvSpPr>
            <a:spLocks noGrp="1"/>
          </p:cNvSpPr>
          <p:nvPr>
            <p:ph type="body" sz="quarter" idx="15"/>
          </p:nvPr>
        </p:nvSpPr>
        <p:spPr>
          <a:xfrm>
            <a:off x="4287327" y="5221275"/>
            <a:ext cx="3493699" cy="367200"/>
          </a:xfrm>
        </p:spPr>
        <p:txBody>
          <a:bodyPr anchor="b" anchorCtr="0"/>
          <a:lstStyle>
            <a:lvl1pPr marL="0" indent="0" algn="l">
              <a:spcBef>
                <a:spcPts val="0"/>
              </a:spcBef>
              <a:spcAft>
                <a:spcPts val="0"/>
              </a:spcAft>
              <a:buNone/>
              <a:defRPr sz="900" b="0" i="1"/>
            </a:lvl1pPr>
            <a:lvl2pPr marL="285750" indent="0">
              <a:buNone/>
              <a:defRPr sz="900"/>
            </a:lvl2pPr>
            <a:lvl3pPr marL="539750" indent="0">
              <a:buNone/>
              <a:defRPr sz="900"/>
            </a:lvl3pPr>
            <a:lvl4pPr marL="723900" indent="0">
              <a:buNone/>
              <a:defRPr sz="900"/>
            </a:lvl4pPr>
            <a:lvl5pPr marL="927100" indent="0">
              <a:buNone/>
              <a:defRPr sz="900"/>
            </a:lvl5pPr>
          </a:lstStyle>
          <a:p>
            <a:pPr lvl="0"/>
            <a:r>
              <a:rPr lang="sv-SE"/>
              <a:t>Redigera format för bakgrundstext</a:t>
            </a:r>
          </a:p>
        </p:txBody>
      </p:sp>
      <p:sp>
        <p:nvSpPr>
          <p:cNvPr id="7" name="Platshållare för text 6"/>
          <p:cNvSpPr>
            <a:spLocks noGrp="1"/>
          </p:cNvSpPr>
          <p:nvPr>
            <p:ph type="body" sz="quarter" idx="16"/>
          </p:nvPr>
        </p:nvSpPr>
        <p:spPr>
          <a:xfrm>
            <a:off x="4278702" y="2130426"/>
            <a:ext cx="3501636" cy="2976412"/>
          </a:xfrm>
        </p:spPr>
        <p:txBody>
          <a:bodyPr/>
          <a:lstStyle>
            <a:lvl1pPr marL="0" indent="0">
              <a:buNone/>
              <a:defRPr sz="2000"/>
            </a:lvl1pPr>
            <a:lvl2pPr>
              <a:defRPr sz="2000"/>
            </a:lvl2pPr>
            <a:lvl3pPr>
              <a:defRPr sz="2000"/>
            </a:lvl3pPr>
            <a:lvl4pPr>
              <a:defRPr sz="2000"/>
            </a:lvl4pPr>
            <a:lvl5pPr>
              <a:defRPr sz="2000"/>
            </a:lvl5pPr>
          </a:lstStyle>
          <a:p>
            <a:pPr lvl="0"/>
            <a:r>
              <a:rPr lang="sv-SE"/>
              <a:t>Redigera format för bakgrundstext</a:t>
            </a:r>
          </a:p>
        </p:txBody>
      </p:sp>
    </p:spTree>
    <p:extLst>
      <p:ext uri="{BB962C8B-B14F-4D97-AF65-F5344CB8AC3E}">
        <p14:creationId xmlns:p14="http://schemas.microsoft.com/office/powerpoint/2010/main" val="93034935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Kapitelsida med plats för bild">
    <p:spTree>
      <p:nvGrpSpPr>
        <p:cNvPr id="1" name=""/>
        <p:cNvGrpSpPr/>
        <p:nvPr/>
      </p:nvGrpSpPr>
      <p:grpSpPr>
        <a:xfrm>
          <a:off x="0" y="0"/>
          <a:ext cx="0" cy="0"/>
          <a:chOff x="0" y="0"/>
          <a:chExt cx="0" cy="0"/>
        </a:xfrm>
      </p:grpSpPr>
      <p:sp>
        <p:nvSpPr>
          <p:cNvPr id="10" name="Rektangel 9"/>
          <p:cNvSpPr/>
          <p:nvPr userDrawn="1"/>
        </p:nvSpPr>
        <p:spPr>
          <a:xfrm>
            <a:off x="0" y="0"/>
            <a:ext cx="9144000" cy="6858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9" name="Platshållare för bild 8"/>
          <p:cNvSpPr>
            <a:spLocks noGrp="1"/>
          </p:cNvSpPr>
          <p:nvPr>
            <p:ph type="pic" sz="quarter" idx="13"/>
          </p:nvPr>
        </p:nvSpPr>
        <p:spPr>
          <a:xfrm>
            <a:off x="0" y="1548841"/>
            <a:ext cx="9147600" cy="5309159"/>
          </a:xfrm>
          <a:custGeom>
            <a:avLst/>
            <a:gdLst>
              <a:gd name="connsiteX0" fmla="*/ 0 w 9147600"/>
              <a:gd name="connsiteY0" fmla="*/ 0 h 2708275"/>
              <a:gd name="connsiteX1" fmla="*/ 9147600 w 9147600"/>
              <a:gd name="connsiteY1" fmla="*/ 0 h 2708275"/>
              <a:gd name="connsiteX2" fmla="*/ 9147600 w 9147600"/>
              <a:gd name="connsiteY2" fmla="*/ 2708275 h 2708275"/>
              <a:gd name="connsiteX3" fmla="*/ 0 w 9147600"/>
              <a:gd name="connsiteY3" fmla="*/ 2708275 h 2708275"/>
              <a:gd name="connsiteX4" fmla="*/ 0 w 9147600"/>
              <a:gd name="connsiteY4" fmla="*/ 0 h 2708275"/>
              <a:gd name="connsiteX0" fmla="*/ 15903 w 9147600"/>
              <a:gd name="connsiteY0" fmla="*/ 2313829 h 2708275"/>
              <a:gd name="connsiteX1" fmla="*/ 9147600 w 9147600"/>
              <a:gd name="connsiteY1" fmla="*/ 0 h 2708275"/>
              <a:gd name="connsiteX2" fmla="*/ 9147600 w 9147600"/>
              <a:gd name="connsiteY2" fmla="*/ 2708275 h 2708275"/>
              <a:gd name="connsiteX3" fmla="*/ 0 w 9147600"/>
              <a:gd name="connsiteY3" fmla="*/ 2708275 h 2708275"/>
              <a:gd name="connsiteX4" fmla="*/ 15903 w 9147600"/>
              <a:gd name="connsiteY4" fmla="*/ 2313829 h 2708275"/>
              <a:gd name="connsiteX0" fmla="*/ 0 w 9155551"/>
              <a:gd name="connsiteY0" fmla="*/ 2313829 h 2708275"/>
              <a:gd name="connsiteX1" fmla="*/ 9155551 w 9155551"/>
              <a:gd name="connsiteY1" fmla="*/ 0 h 2708275"/>
              <a:gd name="connsiteX2" fmla="*/ 9155551 w 9155551"/>
              <a:gd name="connsiteY2" fmla="*/ 2708275 h 2708275"/>
              <a:gd name="connsiteX3" fmla="*/ 7951 w 9155551"/>
              <a:gd name="connsiteY3" fmla="*/ 2708275 h 2708275"/>
              <a:gd name="connsiteX4" fmla="*/ 0 w 9155551"/>
              <a:gd name="connsiteY4" fmla="*/ 2313829 h 2708275"/>
              <a:gd name="connsiteX0" fmla="*/ 0 w 9155551"/>
              <a:gd name="connsiteY0" fmla="*/ 2289975 h 2684421"/>
              <a:gd name="connsiteX1" fmla="*/ 9139649 w 9155551"/>
              <a:gd name="connsiteY1" fmla="*/ 0 h 2684421"/>
              <a:gd name="connsiteX2" fmla="*/ 9155551 w 9155551"/>
              <a:gd name="connsiteY2" fmla="*/ 2684421 h 2684421"/>
              <a:gd name="connsiteX3" fmla="*/ 7951 w 9155551"/>
              <a:gd name="connsiteY3" fmla="*/ 2684421 h 2684421"/>
              <a:gd name="connsiteX4" fmla="*/ 0 w 9155551"/>
              <a:gd name="connsiteY4" fmla="*/ 2289975 h 2684421"/>
              <a:gd name="connsiteX0" fmla="*/ 0 w 9155551"/>
              <a:gd name="connsiteY0" fmla="*/ 2289975 h 2684421"/>
              <a:gd name="connsiteX1" fmla="*/ 9139649 w 9155551"/>
              <a:gd name="connsiteY1" fmla="*/ 0 h 2684421"/>
              <a:gd name="connsiteX2" fmla="*/ 9155551 w 9155551"/>
              <a:gd name="connsiteY2" fmla="*/ 2684421 h 2684421"/>
              <a:gd name="connsiteX3" fmla="*/ 7951 w 9155551"/>
              <a:gd name="connsiteY3" fmla="*/ 2684421 h 2684421"/>
              <a:gd name="connsiteX4" fmla="*/ 0 w 9155551"/>
              <a:gd name="connsiteY4" fmla="*/ 2289975 h 2684421"/>
              <a:gd name="connsiteX0" fmla="*/ 1 w 9147600"/>
              <a:gd name="connsiteY0" fmla="*/ 2337683 h 2684421"/>
              <a:gd name="connsiteX1" fmla="*/ 9131698 w 9147600"/>
              <a:gd name="connsiteY1" fmla="*/ 0 h 2684421"/>
              <a:gd name="connsiteX2" fmla="*/ 9147600 w 9147600"/>
              <a:gd name="connsiteY2" fmla="*/ 2684421 h 2684421"/>
              <a:gd name="connsiteX3" fmla="*/ 0 w 9147600"/>
              <a:gd name="connsiteY3" fmla="*/ 2684421 h 2684421"/>
              <a:gd name="connsiteX4" fmla="*/ 1 w 9147600"/>
              <a:gd name="connsiteY4" fmla="*/ 2337683 h 2684421"/>
              <a:gd name="connsiteX0" fmla="*/ 1 w 9147600"/>
              <a:gd name="connsiteY0" fmla="*/ 1182114 h 2684421"/>
              <a:gd name="connsiteX1" fmla="*/ 9131698 w 9147600"/>
              <a:gd name="connsiteY1" fmla="*/ 0 h 2684421"/>
              <a:gd name="connsiteX2" fmla="*/ 9147600 w 9147600"/>
              <a:gd name="connsiteY2" fmla="*/ 2684421 h 2684421"/>
              <a:gd name="connsiteX3" fmla="*/ 0 w 9147600"/>
              <a:gd name="connsiteY3" fmla="*/ 2684421 h 2684421"/>
              <a:gd name="connsiteX4" fmla="*/ 1 w 9147600"/>
              <a:gd name="connsiteY4" fmla="*/ 1182114 h 2684421"/>
              <a:gd name="connsiteX0" fmla="*/ 1 w 9147600"/>
              <a:gd name="connsiteY0" fmla="*/ 1186140 h 2688447"/>
              <a:gd name="connsiteX1" fmla="*/ 9139649 w 9147600"/>
              <a:gd name="connsiteY1" fmla="*/ 0 h 2688447"/>
              <a:gd name="connsiteX2" fmla="*/ 9147600 w 9147600"/>
              <a:gd name="connsiteY2" fmla="*/ 2688447 h 2688447"/>
              <a:gd name="connsiteX3" fmla="*/ 0 w 9147600"/>
              <a:gd name="connsiteY3" fmla="*/ 2688447 h 2688447"/>
              <a:gd name="connsiteX4" fmla="*/ 1 w 9147600"/>
              <a:gd name="connsiteY4" fmla="*/ 1186140 h 268844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7600" h="2688447">
                <a:moveTo>
                  <a:pt x="1" y="1186140"/>
                </a:moveTo>
                <a:lnTo>
                  <a:pt x="9139649" y="0"/>
                </a:lnTo>
                <a:cubicBezTo>
                  <a:pt x="9144950" y="894807"/>
                  <a:pt x="9142299" y="1793640"/>
                  <a:pt x="9147600" y="2688447"/>
                </a:cubicBezTo>
                <a:lnTo>
                  <a:pt x="0" y="2688447"/>
                </a:lnTo>
                <a:cubicBezTo>
                  <a:pt x="0" y="2572868"/>
                  <a:pt x="1" y="1301719"/>
                  <a:pt x="1" y="1186140"/>
                </a:cubicBezTo>
                <a:close/>
              </a:path>
            </a:pathLst>
          </a:custGeom>
          <a:solidFill>
            <a:srgbClr val="A5ACAF"/>
          </a:solidFill>
        </p:spPr>
        <p:txBody>
          <a:bodyPr anchor="b" anchorCtr="0"/>
          <a:lstStyle>
            <a:lvl1pPr marL="0" indent="0" algn="r">
              <a:buNone/>
              <a:defRPr b="0"/>
            </a:lvl1pPr>
          </a:lstStyle>
          <a:p>
            <a:r>
              <a:rPr lang="sv-SE"/>
              <a:t>Klicka på ikonen för att lägga till en bild</a:t>
            </a:r>
            <a:endParaRPr lang="sv-SE" dirty="0"/>
          </a:p>
        </p:txBody>
      </p:sp>
      <p:sp>
        <p:nvSpPr>
          <p:cNvPr id="2" name="Rubrik 1"/>
          <p:cNvSpPr>
            <a:spLocks noGrp="1"/>
          </p:cNvSpPr>
          <p:nvPr>
            <p:ph type="ctrTitle"/>
          </p:nvPr>
        </p:nvSpPr>
        <p:spPr>
          <a:xfrm>
            <a:off x="784342" y="725700"/>
            <a:ext cx="7772400" cy="1408385"/>
          </a:xfrm>
        </p:spPr>
        <p:txBody>
          <a:bodyPr/>
          <a:lstStyle>
            <a:lvl1pPr>
              <a:defRPr sz="3400">
                <a:solidFill>
                  <a:srgbClr val="FFFFFF"/>
                </a:solidFill>
              </a:defRPr>
            </a:lvl1pPr>
          </a:lstStyle>
          <a:p>
            <a:r>
              <a:rPr lang="sv-SE"/>
              <a:t>Klicka här för att ändra mall för rubrikformat</a:t>
            </a:r>
            <a:endParaRPr lang="sv-SE" dirty="0"/>
          </a:p>
        </p:txBody>
      </p:sp>
    </p:spTree>
    <p:extLst>
      <p:ext uri="{BB962C8B-B14F-4D97-AF65-F5344CB8AC3E}">
        <p14:creationId xmlns:p14="http://schemas.microsoft.com/office/powerpoint/2010/main" val="270333913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Rubrik, text och stor bild vänster - 1">
    <p:spTree>
      <p:nvGrpSpPr>
        <p:cNvPr id="1" name=""/>
        <p:cNvGrpSpPr/>
        <p:nvPr/>
      </p:nvGrpSpPr>
      <p:grpSpPr>
        <a:xfrm>
          <a:off x="0" y="0"/>
          <a:ext cx="0" cy="0"/>
          <a:chOff x="0" y="0"/>
          <a:chExt cx="0" cy="0"/>
        </a:xfrm>
      </p:grpSpPr>
      <p:sp>
        <p:nvSpPr>
          <p:cNvPr id="2" name="Rubrik 1"/>
          <p:cNvSpPr>
            <a:spLocks noGrp="1"/>
          </p:cNvSpPr>
          <p:nvPr>
            <p:ph type="title"/>
          </p:nvPr>
        </p:nvSpPr>
        <p:spPr>
          <a:xfrm>
            <a:off x="803844" y="687600"/>
            <a:ext cx="6977182" cy="1296144"/>
          </a:xfrm>
        </p:spPr>
        <p:txBody>
          <a:bodyPr/>
          <a:lstStyle/>
          <a:p>
            <a:r>
              <a:rPr lang="sv-SE"/>
              <a:t>Klicka här för att ändra mall för rubrikformat</a:t>
            </a:r>
          </a:p>
        </p:txBody>
      </p:sp>
      <p:sp>
        <p:nvSpPr>
          <p:cNvPr id="4" name="Platshållare för datum 3"/>
          <p:cNvSpPr>
            <a:spLocks noGrp="1"/>
          </p:cNvSpPr>
          <p:nvPr>
            <p:ph type="dt" sz="half" idx="10"/>
          </p:nvPr>
        </p:nvSpPr>
        <p:spPr/>
        <p:txBody>
          <a:bodyPr/>
          <a:lstStyle/>
          <a:p>
            <a:fld id="{6B230FF7-62BC-448C-8DD1-B127BE68B04A}" type="datetime1">
              <a:rPr lang="sv-SE" smtClean="0"/>
              <a:t>2024-01-10</a:t>
            </a:fld>
            <a:endParaRPr lang="sv-SE" dirty="0"/>
          </a:p>
        </p:txBody>
      </p:sp>
      <p:sp>
        <p:nvSpPr>
          <p:cNvPr id="5" name="Platshållare för sidfot 4"/>
          <p:cNvSpPr>
            <a:spLocks noGrp="1"/>
          </p:cNvSpPr>
          <p:nvPr>
            <p:ph type="ftr" sz="quarter" idx="11"/>
          </p:nvPr>
        </p:nvSpPr>
        <p:spPr/>
        <p:txBody>
          <a:bodyPr/>
          <a:lstStyle/>
          <a:p>
            <a:r>
              <a:rPr lang="sv-SE"/>
              <a:t>Utreda</a:t>
            </a:r>
          </a:p>
        </p:txBody>
      </p:sp>
      <p:sp>
        <p:nvSpPr>
          <p:cNvPr id="6" name="Platshållare för bildnummer 5"/>
          <p:cNvSpPr>
            <a:spLocks noGrp="1"/>
          </p:cNvSpPr>
          <p:nvPr>
            <p:ph type="sldNum" sz="quarter" idx="12"/>
          </p:nvPr>
        </p:nvSpPr>
        <p:spPr/>
        <p:txBody>
          <a:bodyPr/>
          <a:lstStyle/>
          <a:p>
            <a:fld id="{F3A1DABF-CD59-47A1-8187-10F3203EF599}" type="slidenum">
              <a:rPr lang="sv-SE" smtClean="0"/>
              <a:t>‹#›</a:t>
            </a:fld>
            <a:endParaRPr lang="sv-SE"/>
          </a:p>
        </p:txBody>
      </p:sp>
      <p:sp>
        <p:nvSpPr>
          <p:cNvPr id="9" name="Platshållare för bild 8"/>
          <p:cNvSpPr>
            <a:spLocks noGrp="1"/>
          </p:cNvSpPr>
          <p:nvPr>
            <p:ph type="pic" sz="quarter" idx="14"/>
          </p:nvPr>
        </p:nvSpPr>
        <p:spPr>
          <a:xfrm>
            <a:off x="0" y="2127600"/>
            <a:ext cx="4094205" cy="3439984"/>
          </a:xfrm>
        </p:spPr>
        <p:txBody>
          <a:bodyPr/>
          <a:lstStyle>
            <a:lvl1pPr marL="0" indent="0">
              <a:buNone/>
              <a:defRPr b="0"/>
            </a:lvl1pPr>
          </a:lstStyle>
          <a:p>
            <a:r>
              <a:rPr lang="sv-SE"/>
              <a:t>Klicka på ikonen för att lägga till en bild</a:t>
            </a:r>
            <a:endParaRPr lang="sv-SE" dirty="0"/>
          </a:p>
        </p:txBody>
      </p:sp>
      <p:sp>
        <p:nvSpPr>
          <p:cNvPr id="11" name="Platshållare för text 11"/>
          <p:cNvSpPr>
            <a:spLocks noGrp="1"/>
          </p:cNvSpPr>
          <p:nvPr>
            <p:ph type="body" sz="quarter" idx="15"/>
          </p:nvPr>
        </p:nvSpPr>
        <p:spPr>
          <a:xfrm>
            <a:off x="4278702" y="5221275"/>
            <a:ext cx="3528204" cy="367200"/>
          </a:xfrm>
        </p:spPr>
        <p:txBody>
          <a:bodyPr anchor="b" anchorCtr="0"/>
          <a:lstStyle>
            <a:lvl1pPr marL="0" indent="0" algn="l">
              <a:spcBef>
                <a:spcPts val="0"/>
              </a:spcBef>
              <a:spcAft>
                <a:spcPts val="0"/>
              </a:spcAft>
              <a:buNone/>
              <a:defRPr sz="900" b="0" i="1"/>
            </a:lvl1pPr>
            <a:lvl2pPr marL="285750" indent="0">
              <a:buNone/>
              <a:defRPr sz="900"/>
            </a:lvl2pPr>
            <a:lvl3pPr marL="539750" indent="0">
              <a:buNone/>
              <a:defRPr sz="900"/>
            </a:lvl3pPr>
            <a:lvl4pPr marL="723900" indent="0">
              <a:buNone/>
              <a:defRPr sz="900"/>
            </a:lvl4pPr>
            <a:lvl5pPr marL="927100" indent="0">
              <a:buNone/>
              <a:defRPr sz="900"/>
            </a:lvl5pPr>
          </a:lstStyle>
          <a:p>
            <a:pPr lvl="0"/>
            <a:r>
              <a:rPr lang="sv-SE"/>
              <a:t>Redigera format för bakgrundstext</a:t>
            </a:r>
          </a:p>
        </p:txBody>
      </p:sp>
      <p:sp>
        <p:nvSpPr>
          <p:cNvPr id="12" name="Platshållare för text 6"/>
          <p:cNvSpPr>
            <a:spLocks noGrp="1"/>
          </p:cNvSpPr>
          <p:nvPr>
            <p:ph type="body" sz="quarter" idx="16"/>
          </p:nvPr>
        </p:nvSpPr>
        <p:spPr>
          <a:xfrm>
            <a:off x="4278702" y="2130426"/>
            <a:ext cx="3501636" cy="2976412"/>
          </a:xfrm>
        </p:spPr>
        <p:txBody>
          <a:bodyPr/>
          <a:lstStyle>
            <a:lvl1pPr marL="0" indent="0">
              <a:buNone/>
              <a:defRPr sz="2600"/>
            </a:lvl1pPr>
            <a:lvl2pPr marL="285750" indent="0">
              <a:buNone/>
              <a:defRPr sz="2000"/>
            </a:lvl2pPr>
            <a:lvl3pPr marL="539750" indent="0">
              <a:buNone/>
              <a:defRPr/>
            </a:lvl3pPr>
            <a:lvl4pPr marL="723900" indent="0">
              <a:buNone/>
              <a:defRPr/>
            </a:lvl4pPr>
            <a:lvl5pPr marL="927100" indent="0">
              <a:buNone/>
              <a:defRPr/>
            </a:lvl5pPr>
          </a:lstStyle>
          <a:p>
            <a:pPr lvl="0"/>
            <a:r>
              <a:rPr lang="sv-SE"/>
              <a:t>Redigera format för bakgrundstext</a:t>
            </a:r>
          </a:p>
        </p:txBody>
      </p:sp>
    </p:spTree>
    <p:extLst>
      <p:ext uri="{BB962C8B-B14F-4D97-AF65-F5344CB8AC3E}">
        <p14:creationId xmlns:p14="http://schemas.microsoft.com/office/powerpoint/2010/main" val="180361602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Rubrik, text och stor bild vänster - 2">
    <p:spTree>
      <p:nvGrpSpPr>
        <p:cNvPr id="1" name=""/>
        <p:cNvGrpSpPr/>
        <p:nvPr/>
      </p:nvGrpSpPr>
      <p:grpSpPr>
        <a:xfrm>
          <a:off x="0" y="0"/>
          <a:ext cx="0" cy="0"/>
          <a:chOff x="0" y="0"/>
          <a:chExt cx="0" cy="0"/>
        </a:xfrm>
      </p:grpSpPr>
      <p:sp>
        <p:nvSpPr>
          <p:cNvPr id="2" name="Rubrik 1"/>
          <p:cNvSpPr>
            <a:spLocks noGrp="1"/>
          </p:cNvSpPr>
          <p:nvPr>
            <p:ph type="title"/>
          </p:nvPr>
        </p:nvSpPr>
        <p:spPr>
          <a:xfrm>
            <a:off x="803844" y="687600"/>
            <a:ext cx="6977182" cy="1296144"/>
          </a:xfrm>
        </p:spPr>
        <p:txBody>
          <a:bodyPr/>
          <a:lstStyle/>
          <a:p>
            <a:r>
              <a:rPr lang="sv-SE"/>
              <a:t>Klicka här för att ändra mall för rubrikformat</a:t>
            </a:r>
          </a:p>
        </p:txBody>
      </p:sp>
      <p:sp>
        <p:nvSpPr>
          <p:cNvPr id="4" name="Platshållare för datum 3"/>
          <p:cNvSpPr>
            <a:spLocks noGrp="1"/>
          </p:cNvSpPr>
          <p:nvPr>
            <p:ph type="dt" sz="half" idx="10"/>
          </p:nvPr>
        </p:nvSpPr>
        <p:spPr/>
        <p:txBody>
          <a:bodyPr/>
          <a:lstStyle/>
          <a:p>
            <a:fld id="{E34C12EB-E1B4-4299-AD38-DC3CAC7CB73B}" type="datetime1">
              <a:rPr lang="sv-SE" smtClean="0"/>
              <a:t>2024-01-10</a:t>
            </a:fld>
            <a:endParaRPr lang="sv-SE" dirty="0"/>
          </a:p>
        </p:txBody>
      </p:sp>
      <p:sp>
        <p:nvSpPr>
          <p:cNvPr id="5" name="Platshållare för sidfot 4"/>
          <p:cNvSpPr>
            <a:spLocks noGrp="1"/>
          </p:cNvSpPr>
          <p:nvPr>
            <p:ph type="ftr" sz="quarter" idx="11"/>
          </p:nvPr>
        </p:nvSpPr>
        <p:spPr/>
        <p:txBody>
          <a:bodyPr/>
          <a:lstStyle/>
          <a:p>
            <a:r>
              <a:rPr lang="sv-SE"/>
              <a:t>Utreda</a:t>
            </a:r>
          </a:p>
        </p:txBody>
      </p:sp>
      <p:sp>
        <p:nvSpPr>
          <p:cNvPr id="6" name="Platshållare för bildnummer 5"/>
          <p:cNvSpPr>
            <a:spLocks noGrp="1"/>
          </p:cNvSpPr>
          <p:nvPr>
            <p:ph type="sldNum" sz="quarter" idx="12"/>
          </p:nvPr>
        </p:nvSpPr>
        <p:spPr/>
        <p:txBody>
          <a:bodyPr/>
          <a:lstStyle/>
          <a:p>
            <a:fld id="{F3A1DABF-CD59-47A1-8187-10F3203EF599}" type="slidenum">
              <a:rPr lang="sv-SE" smtClean="0"/>
              <a:t>‹#›</a:t>
            </a:fld>
            <a:endParaRPr lang="sv-SE"/>
          </a:p>
        </p:txBody>
      </p:sp>
      <p:sp>
        <p:nvSpPr>
          <p:cNvPr id="9" name="Platshållare för bild 8"/>
          <p:cNvSpPr>
            <a:spLocks noGrp="1"/>
          </p:cNvSpPr>
          <p:nvPr>
            <p:ph type="pic" sz="quarter" idx="14"/>
          </p:nvPr>
        </p:nvSpPr>
        <p:spPr>
          <a:xfrm>
            <a:off x="0" y="2127600"/>
            <a:ext cx="4094205" cy="3439984"/>
          </a:xfrm>
        </p:spPr>
        <p:txBody>
          <a:bodyPr/>
          <a:lstStyle>
            <a:lvl1pPr marL="0" indent="0">
              <a:buNone/>
              <a:defRPr b="0"/>
            </a:lvl1pPr>
          </a:lstStyle>
          <a:p>
            <a:r>
              <a:rPr lang="sv-SE"/>
              <a:t>Klicka på ikonen för att lägga till en bild</a:t>
            </a:r>
            <a:endParaRPr lang="sv-SE" dirty="0"/>
          </a:p>
        </p:txBody>
      </p:sp>
      <p:sp>
        <p:nvSpPr>
          <p:cNvPr id="11" name="Platshållare för text 11"/>
          <p:cNvSpPr>
            <a:spLocks noGrp="1"/>
          </p:cNvSpPr>
          <p:nvPr>
            <p:ph type="body" sz="quarter" idx="15"/>
          </p:nvPr>
        </p:nvSpPr>
        <p:spPr>
          <a:xfrm>
            <a:off x="4278702" y="5221275"/>
            <a:ext cx="3528204" cy="367200"/>
          </a:xfrm>
        </p:spPr>
        <p:txBody>
          <a:bodyPr anchor="b" anchorCtr="0"/>
          <a:lstStyle>
            <a:lvl1pPr marL="0" indent="0" algn="l">
              <a:spcBef>
                <a:spcPts val="0"/>
              </a:spcBef>
              <a:spcAft>
                <a:spcPts val="0"/>
              </a:spcAft>
              <a:buNone/>
              <a:defRPr sz="900" b="0" i="1"/>
            </a:lvl1pPr>
            <a:lvl2pPr marL="285750" indent="0">
              <a:buNone/>
              <a:defRPr sz="900"/>
            </a:lvl2pPr>
            <a:lvl3pPr marL="539750" indent="0">
              <a:buNone/>
              <a:defRPr sz="900"/>
            </a:lvl3pPr>
            <a:lvl4pPr marL="723900" indent="0">
              <a:buNone/>
              <a:defRPr sz="900"/>
            </a:lvl4pPr>
            <a:lvl5pPr marL="927100" indent="0">
              <a:buNone/>
              <a:defRPr sz="900"/>
            </a:lvl5pPr>
          </a:lstStyle>
          <a:p>
            <a:pPr lvl="0"/>
            <a:r>
              <a:rPr lang="sv-SE"/>
              <a:t>Redigera format för bakgrundstext</a:t>
            </a:r>
          </a:p>
        </p:txBody>
      </p:sp>
      <p:sp>
        <p:nvSpPr>
          <p:cNvPr id="12" name="Platshållare för text 6"/>
          <p:cNvSpPr>
            <a:spLocks noGrp="1"/>
          </p:cNvSpPr>
          <p:nvPr>
            <p:ph type="body" sz="quarter" idx="16"/>
          </p:nvPr>
        </p:nvSpPr>
        <p:spPr>
          <a:xfrm>
            <a:off x="4278702" y="2130426"/>
            <a:ext cx="3501636" cy="2976412"/>
          </a:xfrm>
        </p:spPr>
        <p:txBody>
          <a:bodyPr/>
          <a:lstStyle>
            <a:lvl1pPr marL="0" indent="0">
              <a:buNone/>
              <a:defRPr sz="2000"/>
            </a:lvl1pPr>
            <a:lvl2pPr>
              <a:defRPr sz="2000"/>
            </a:lvl2pPr>
            <a:lvl3pPr>
              <a:defRPr sz="2000"/>
            </a:lvl3pPr>
            <a:lvl4pPr>
              <a:defRPr sz="2000"/>
            </a:lvl4pPr>
            <a:lvl5pPr>
              <a:defRPr sz="2000"/>
            </a:lvl5pPr>
          </a:lstStyle>
          <a:p>
            <a:pPr lvl="0"/>
            <a:r>
              <a:rPr lang="sv-SE"/>
              <a:t>Redigera format för bakgrundstext</a:t>
            </a:r>
          </a:p>
        </p:txBody>
      </p:sp>
    </p:spTree>
    <p:extLst>
      <p:ext uri="{BB962C8B-B14F-4D97-AF65-F5344CB8AC3E}">
        <p14:creationId xmlns:p14="http://schemas.microsoft.com/office/powerpoint/2010/main" val="180361602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Rubrik och bild">
    <p:spTree>
      <p:nvGrpSpPr>
        <p:cNvPr id="1" name=""/>
        <p:cNvGrpSpPr/>
        <p:nvPr/>
      </p:nvGrpSpPr>
      <p:grpSpPr>
        <a:xfrm>
          <a:off x="0" y="0"/>
          <a:ext cx="0" cy="0"/>
          <a:chOff x="0" y="0"/>
          <a:chExt cx="0" cy="0"/>
        </a:xfrm>
      </p:grpSpPr>
      <p:sp>
        <p:nvSpPr>
          <p:cNvPr id="2" name="Rubrik 1"/>
          <p:cNvSpPr>
            <a:spLocks noGrp="1"/>
          </p:cNvSpPr>
          <p:nvPr>
            <p:ph type="title"/>
          </p:nvPr>
        </p:nvSpPr>
        <p:spPr>
          <a:xfrm>
            <a:off x="803844" y="687600"/>
            <a:ext cx="6828537" cy="1296144"/>
          </a:xfrm>
        </p:spPr>
        <p:txBody>
          <a:bodyPr/>
          <a:lstStyle/>
          <a:p>
            <a:r>
              <a:rPr lang="sv-SE"/>
              <a:t>Klicka här för att ändra mall för rubrikformat</a:t>
            </a:r>
            <a:endParaRPr lang="sv-SE" dirty="0"/>
          </a:p>
        </p:txBody>
      </p:sp>
      <p:sp>
        <p:nvSpPr>
          <p:cNvPr id="3" name="Platshållare för datum 2"/>
          <p:cNvSpPr>
            <a:spLocks noGrp="1"/>
          </p:cNvSpPr>
          <p:nvPr>
            <p:ph type="dt" sz="half" idx="10"/>
          </p:nvPr>
        </p:nvSpPr>
        <p:spPr/>
        <p:txBody>
          <a:bodyPr/>
          <a:lstStyle/>
          <a:p>
            <a:fld id="{90327FF0-73E4-4FF2-AA1F-43CCDD580A16}" type="datetime1">
              <a:rPr lang="sv-SE" smtClean="0"/>
              <a:t>2024-01-10</a:t>
            </a:fld>
            <a:endParaRPr lang="sv-SE" dirty="0"/>
          </a:p>
        </p:txBody>
      </p:sp>
      <p:sp>
        <p:nvSpPr>
          <p:cNvPr id="4" name="Platshållare för sidfot 3"/>
          <p:cNvSpPr>
            <a:spLocks noGrp="1"/>
          </p:cNvSpPr>
          <p:nvPr>
            <p:ph type="ftr" sz="quarter" idx="11"/>
          </p:nvPr>
        </p:nvSpPr>
        <p:spPr/>
        <p:txBody>
          <a:bodyPr/>
          <a:lstStyle/>
          <a:p>
            <a:r>
              <a:rPr lang="sv-SE"/>
              <a:t>Utreda</a:t>
            </a:r>
          </a:p>
        </p:txBody>
      </p:sp>
      <p:sp>
        <p:nvSpPr>
          <p:cNvPr id="5" name="Platshållare för bildnummer 4"/>
          <p:cNvSpPr>
            <a:spLocks noGrp="1"/>
          </p:cNvSpPr>
          <p:nvPr>
            <p:ph type="sldNum" sz="quarter" idx="12"/>
          </p:nvPr>
        </p:nvSpPr>
        <p:spPr/>
        <p:txBody>
          <a:bodyPr/>
          <a:lstStyle/>
          <a:p>
            <a:fld id="{F3A1DABF-CD59-47A1-8187-10F3203EF599}" type="slidenum">
              <a:rPr lang="sv-SE" smtClean="0"/>
              <a:t>‹#›</a:t>
            </a:fld>
            <a:endParaRPr lang="sv-SE"/>
          </a:p>
        </p:txBody>
      </p:sp>
      <p:sp>
        <p:nvSpPr>
          <p:cNvPr id="8" name="Platshållare för bild 7"/>
          <p:cNvSpPr>
            <a:spLocks noGrp="1"/>
          </p:cNvSpPr>
          <p:nvPr>
            <p:ph type="pic" sz="quarter" idx="13"/>
          </p:nvPr>
        </p:nvSpPr>
        <p:spPr>
          <a:xfrm>
            <a:off x="801688" y="2074072"/>
            <a:ext cx="6832600" cy="3438525"/>
          </a:xfrm>
        </p:spPr>
        <p:txBody>
          <a:bodyPr/>
          <a:lstStyle>
            <a:lvl1pPr marL="0" indent="0">
              <a:buNone/>
              <a:defRPr b="0"/>
            </a:lvl1pPr>
          </a:lstStyle>
          <a:p>
            <a:r>
              <a:rPr lang="sv-SE"/>
              <a:t>Klicka på ikonen för att lägga till en bild</a:t>
            </a:r>
          </a:p>
        </p:txBody>
      </p:sp>
      <p:sp>
        <p:nvSpPr>
          <p:cNvPr id="9" name="Platshållare för text 11"/>
          <p:cNvSpPr>
            <a:spLocks noGrp="1"/>
          </p:cNvSpPr>
          <p:nvPr>
            <p:ph type="body" sz="quarter" idx="15"/>
          </p:nvPr>
        </p:nvSpPr>
        <p:spPr>
          <a:xfrm>
            <a:off x="4324928" y="5612277"/>
            <a:ext cx="3312220" cy="153853"/>
          </a:xfrm>
        </p:spPr>
        <p:txBody>
          <a:bodyPr/>
          <a:lstStyle>
            <a:lvl1pPr marL="0" indent="0" algn="r">
              <a:spcBef>
                <a:spcPts val="0"/>
              </a:spcBef>
              <a:spcAft>
                <a:spcPts val="0"/>
              </a:spcAft>
              <a:buNone/>
              <a:defRPr sz="900" b="0" i="1"/>
            </a:lvl1pPr>
            <a:lvl2pPr marL="285750" indent="0">
              <a:buNone/>
              <a:defRPr sz="900"/>
            </a:lvl2pPr>
            <a:lvl3pPr marL="539750" indent="0">
              <a:buNone/>
              <a:defRPr sz="900"/>
            </a:lvl3pPr>
            <a:lvl4pPr marL="723900" indent="0">
              <a:buNone/>
              <a:defRPr sz="900"/>
            </a:lvl4pPr>
            <a:lvl5pPr marL="927100" indent="0">
              <a:buNone/>
              <a:defRPr sz="900"/>
            </a:lvl5pPr>
          </a:lstStyle>
          <a:p>
            <a:pPr lvl="0"/>
            <a:r>
              <a:rPr lang="sv-SE"/>
              <a:t>Redigera format för bakgrundstext</a:t>
            </a:r>
          </a:p>
        </p:txBody>
      </p:sp>
    </p:spTree>
    <p:extLst>
      <p:ext uri="{BB962C8B-B14F-4D97-AF65-F5344CB8AC3E}">
        <p14:creationId xmlns:p14="http://schemas.microsoft.com/office/powerpoint/2010/main" val="2569715958"/>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Rubrik och  utfallande bild">
    <p:spTree>
      <p:nvGrpSpPr>
        <p:cNvPr id="1" name=""/>
        <p:cNvGrpSpPr/>
        <p:nvPr/>
      </p:nvGrpSpPr>
      <p:grpSpPr>
        <a:xfrm>
          <a:off x="0" y="0"/>
          <a:ext cx="0" cy="0"/>
          <a:chOff x="0" y="0"/>
          <a:chExt cx="0" cy="0"/>
        </a:xfrm>
      </p:grpSpPr>
      <p:sp>
        <p:nvSpPr>
          <p:cNvPr id="2" name="Rubrik 1"/>
          <p:cNvSpPr>
            <a:spLocks noGrp="1"/>
          </p:cNvSpPr>
          <p:nvPr>
            <p:ph type="title"/>
          </p:nvPr>
        </p:nvSpPr>
        <p:spPr>
          <a:xfrm>
            <a:off x="803844" y="687600"/>
            <a:ext cx="6828537" cy="1296144"/>
          </a:xfrm>
        </p:spPr>
        <p:txBody>
          <a:bodyPr/>
          <a:lstStyle/>
          <a:p>
            <a:r>
              <a:rPr lang="sv-SE"/>
              <a:t>Klicka här för att ändra mall för rubrikformat</a:t>
            </a:r>
            <a:endParaRPr lang="sv-SE" dirty="0"/>
          </a:p>
        </p:txBody>
      </p:sp>
      <p:sp>
        <p:nvSpPr>
          <p:cNvPr id="3" name="Platshållare för datum 2"/>
          <p:cNvSpPr>
            <a:spLocks noGrp="1"/>
          </p:cNvSpPr>
          <p:nvPr>
            <p:ph type="dt" sz="half" idx="10"/>
          </p:nvPr>
        </p:nvSpPr>
        <p:spPr/>
        <p:txBody>
          <a:bodyPr/>
          <a:lstStyle/>
          <a:p>
            <a:fld id="{DF83AF37-87A7-46D7-81C8-D6CEB564FB44}" type="datetime1">
              <a:rPr lang="sv-SE" smtClean="0"/>
              <a:t>2024-01-10</a:t>
            </a:fld>
            <a:endParaRPr lang="sv-SE" dirty="0"/>
          </a:p>
        </p:txBody>
      </p:sp>
      <p:sp>
        <p:nvSpPr>
          <p:cNvPr id="4" name="Platshållare för sidfot 3"/>
          <p:cNvSpPr>
            <a:spLocks noGrp="1"/>
          </p:cNvSpPr>
          <p:nvPr>
            <p:ph type="ftr" sz="quarter" idx="11"/>
          </p:nvPr>
        </p:nvSpPr>
        <p:spPr/>
        <p:txBody>
          <a:bodyPr/>
          <a:lstStyle/>
          <a:p>
            <a:r>
              <a:rPr lang="sv-SE"/>
              <a:t>Utreda</a:t>
            </a:r>
          </a:p>
        </p:txBody>
      </p:sp>
      <p:sp>
        <p:nvSpPr>
          <p:cNvPr id="5" name="Platshållare för bildnummer 4"/>
          <p:cNvSpPr>
            <a:spLocks noGrp="1"/>
          </p:cNvSpPr>
          <p:nvPr>
            <p:ph type="sldNum" sz="quarter" idx="12"/>
          </p:nvPr>
        </p:nvSpPr>
        <p:spPr/>
        <p:txBody>
          <a:bodyPr/>
          <a:lstStyle/>
          <a:p>
            <a:fld id="{F3A1DABF-CD59-47A1-8187-10F3203EF599}" type="slidenum">
              <a:rPr lang="sv-SE" smtClean="0"/>
              <a:t>‹#›</a:t>
            </a:fld>
            <a:endParaRPr lang="sv-SE"/>
          </a:p>
        </p:txBody>
      </p:sp>
      <p:sp>
        <p:nvSpPr>
          <p:cNvPr id="8" name="Platshållare för bild 7"/>
          <p:cNvSpPr>
            <a:spLocks noGrp="1"/>
          </p:cNvSpPr>
          <p:nvPr>
            <p:ph type="pic" sz="quarter" idx="13"/>
          </p:nvPr>
        </p:nvSpPr>
        <p:spPr>
          <a:xfrm>
            <a:off x="0" y="2066925"/>
            <a:ext cx="9144000" cy="3438525"/>
          </a:xfrm>
        </p:spPr>
        <p:txBody>
          <a:bodyPr/>
          <a:lstStyle>
            <a:lvl1pPr marL="0" indent="0">
              <a:buNone/>
              <a:defRPr b="0"/>
            </a:lvl1pPr>
          </a:lstStyle>
          <a:p>
            <a:r>
              <a:rPr lang="sv-SE"/>
              <a:t>Klicka på ikonen för att lägga till en bild</a:t>
            </a:r>
          </a:p>
        </p:txBody>
      </p:sp>
      <p:sp>
        <p:nvSpPr>
          <p:cNvPr id="13" name="Platshållare för text 11"/>
          <p:cNvSpPr>
            <a:spLocks noGrp="1"/>
          </p:cNvSpPr>
          <p:nvPr>
            <p:ph type="body" sz="quarter" idx="15"/>
          </p:nvPr>
        </p:nvSpPr>
        <p:spPr>
          <a:xfrm>
            <a:off x="4324928" y="5612277"/>
            <a:ext cx="3312220" cy="153853"/>
          </a:xfrm>
        </p:spPr>
        <p:txBody>
          <a:bodyPr/>
          <a:lstStyle>
            <a:lvl1pPr marL="0" indent="0" algn="r">
              <a:spcBef>
                <a:spcPts val="0"/>
              </a:spcBef>
              <a:spcAft>
                <a:spcPts val="0"/>
              </a:spcAft>
              <a:buNone/>
              <a:defRPr sz="900" b="0" i="1"/>
            </a:lvl1pPr>
            <a:lvl2pPr marL="285750" indent="0">
              <a:buNone/>
              <a:defRPr sz="900"/>
            </a:lvl2pPr>
            <a:lvl3pPr marL="539750" indent="0">
              <a:buNone/>
              <a:defRPr sz="900"/>
            </a:lvl3pPr>
            <a:lvl4pPr marL="723900" indent="0">
              <a:buNone/>
              <a:defRPr sz="900"/>
            </a:lvl4pPr>
            <a:lvl5pPr marL="927100" indent="0">
              <a:buNone/>
              <a:defRPr sz="900"/>
            </a:lvl5pPr>
          </a:lstStyle>
          <a:p>
            <a:pPr lvl="0"/>
            <a:r>
              <a:rPr lang="sv-SE"/>
              <a:t>Redigera format för bakgrundstext</a:t>
            </a:r>
          </a:p>
        </p:txBody>
      </p:sp>
    </p:spTree>
    <p:extLst>
      <p:ext uri="{BB962C8B-B14F-4D97-AF65-F5344CB8AC3E}">
        <p14:creationId xmlns:p14="http://schemas.microsoft.com/office/powerpoint/2010/main" val="2792280315"/>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Utfallande bild utan rubrik">
    <p:spTree>
      <p:nvGrpSpPr>
        <p:cNvPr id="1" name=""/>
        <p:cNvGrpSpPr/>
        <p:nvPr/>
      </p:nvGrpSpPr>
      <p:grpSpPr>
        <a:xfrm>
          <a:off x="0" y="0"/>
          <a:ext cx="0" cy="0"/>
          <a:chOff x="0" y="0"/>
          <a:chExt cx="0" cy="0"/>
        </a:xfrm>
      </p:grpSpPr>
      <p:sp>
        <p:nvSpPr>
          <p:cNvPr id="2" name="Platshållare för datum 1"/>
          <p:cNvSpPr>
            <a:spLocks noGrp="1"/>
          </p:cNvSpPr>
          <p:nvPr>
            <p:ph type="dt" sz="half" idx="10"/>
          </p:nvPr>
        </p:nvSpPr>
        <p:spPr/>
        <p:txBody>
          <a:bodyPr/>
          <a:lstStyle/>
          <a:p>
            <a:fld id="{581305F2-1C59-452C-ACDA-BBC2ABBD2E58}" type="datetime1">
              <a:rPr lang="sv-SE" smtClean="0"/>
              <a:t>2024-01-10</a:t>
            </a:fld>
            <a:endParaRPr lang="sv-SE" dirty="0"/>
          </a:p>
        </p:txBody>
      </p:sp>
      <p:sp>
        <p:nvSpPr>
          <p:cNvPr id="3" name="Platshållare för sidfot 2"/>
          <p:cNvSpPr>
            <a:spLocks noGrp="1"/>
          </p:cNvSpPr>
          <p:nvPr>
            <p:ph type="ftr" sz="quarter" idx="11"/>
          </p:nvPr>
        </p:nvSpPr>
        <p:spPr/>
        <p:txBody>
          <a:bodyPr/>
          <a:lstStyle/>
          <a:p>
            <a:r>
              <a:rPr lang="sv-SE"/>
              <a:t>Utreda</a:t>
            </a:r>
          </a:p>
        </p:txBody>
      </p:sp>
      <p:sp>
        <p:nvSpPr>
          <p:cNvPr id="4" name="Platshållare för bildnummer 3"/>
          <p:cNvSpPr>
            <a:spLocks noGrp="1"/>
          </p:cNvSpPr>
          <p:nvPr>
            <p:ph type="sldNum" sz="quarter" idx="12"/>
          </p:nvPr>
        </p:nvSpPr>
        <p:spPr/>
        <p:txBody>
          <a:bodyPr/>
          <a:lstStyle/>
          <a:p>
            <a:fld id="{F3A1DABF-CD59-47A1-8187-10F3203EF599}" type="slidenum">
              <a:rPr lang="sv-SE" smtClean="0"/>
              <a:t>‹#›</a:t>
            </a:fld>
            <a:endParaRPr lang="sv-SE"/>
          </a:p>
        </p:txBody>
      </p:sp>
      <p:sp>
        <p:nvSpPr>
          <p:cNvPr id="5" name="Platshållare för bild 7"/>
          <p:cNvSpPr>
            <a:spLocks noGrp="1"/>
          </p:cNvSpPr>
          <p:nvPr>
            <p:ph type="pic" sz="quarter" idx="13"/>
          </p:nvPr>
        </p:nvSpPr>
        <p:spPr>
          <a:xfrm>
            <a:off x="0" y="664235"/>
            <a:ext cx="9144000" cy="5003320"/>
          </a:xfrm>
        </p:spPr>
        <p:txBody>
          <a:bodyPr/>
          <a:lstStyle>
            <a:lvl1pPr marL="0" indent="0">
              <a:buNone/>
              <a:defRPr b="0"/>
            </a:lvl1pPr>
          </a:lstStyle>
          <a:p>
            <a:r>
              <a:rPr lang="sv-SE"/>
              <a:t>Klicka på ikonen för att lägga till en bild</a:t>
            </a:r>
          </a:p>
        </p:txBody>
      </p:sp>
    </p:spTree>
    <p:extLst>
      <p:ext uri="{BB962C8B-B14F-4D97-AF65-F5344CB8AC3E}">
        <p14:creationId xmlns:p14="http://schemas.microsoft.com/office/powerpoint/2010/main" val="3755418668"/>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itleOnly" preserve="1">
  <p:cSld name="Endast rubrik">
    <p:spTree>
      <p:nvGrpSpPr>
        <p:cNvPr id="1" name=""/>
        <p:cNvGrpSpPr/>
        <p:nvPr/>
      </p:nvGrpSpPr>
      <p:grpSpPr>
        <a:xfrm>
          <a:off x="0" y="0"/>
          <a:ext cx="0" cy="0"/>
          <a:chOff x="0" y="0"/>
          <a:chExt cx="0" cy="0"/>
        </a:xfrm>
      </p:grpSpPr>
      <p:sp>
        <p:nvSpPr>
          <p:cNvPr id="2" name="Rubrik 1"/>
          <p:cNvSpPr>
            <a:spLocks noGrp="1"/>
          </p:cNvSpPr>
          <p:nvPr>
            <p:ph type="title"/>
          </p:nvPr>
        </p:nvSpPr>
        <p:spPr>
          <a:xfrm>
            <a:off x="803844" y="687600"/>
            <a:ext cx="6957444" cy="1296144"/>
          </a:xfrm>
        </p:spPr>
        <p:txBody>
          <a:bodyPr/>
          <a:lstStyle/>
          <a:p>
            <a:r>
              <a:rPr lang="sv-SE"/>
              <a:t>Klicka här för att ändra mall för rubrikformat</a:t>
            </a:r>
            <a:endParaRPr lang="sv-SE" dirty="0"/>
          </a:p>
        </p:txBody>
      </p:sp>
      <p:sp>
        <p:nvSpPr>
          <p:cNvPr id="3" name="Platshållare för datum 2"/>
          <p:cNvSpPr>
            <a:spLocks noGrp="1"/>
          </p:cNvSpPr>
          <p:nvPr>
            <p:ph type="dt" sz="half" idx="10"/>
          </p:nvPr>
        </p:nvSpPr>
        <p:spPr/>
        <p:txBody>
          <a:bodyPr/>
          <a:lstStyle/>
          <a:p>
            <a:fld id="{11CE4266-4062-4B60-9B2B-7B98789DF121}" type="datetime1">
              <a:rPr lang="sv-SE" smtClean="0"/>
              <a:t>2024-01-10</a:t>
            </a:fld>
            <a:endParaRPr lang="sv-SE" dirty="0"/>
          </a:p>
        </p:txBody>
      </p:sp>
      <p:sp>
        <p:nvSpPr>
          <p:cNvPr id="4" name="Platshållare för sidfot 3"/>
          <p:cNvSpPr>
            <a:spLocks noGrp="1"/>
          </p:cNvSpPr>
          <p:nvPr>
            <p:ph type="ftr" sz="quarter" idx="11"/>
          </p:nvPr>
        </p:nvSpPr>
        <p:spPr/>
        <p:txBody>
          <a:bodyPr/>
          <a:lstStyle/>
          <a:p>
            <a:r>
              <a:rPr lang="sv-SE"/>
              <a:t>Utreda</a:t>
            </a:r>
          </a:p>
        </p:txBody>
      </p:sp>
      <p:sp>
        <p:nvSpPr>
          <p:cNvPr id="5" name="Platshållare för bildnummer 4"/>
          <p:cNvSpPr>
            <a:spLocks noGrp="1"/>
          </p:cNvSpPr>
          <p:nvPr>
            <p:ph type="sldNum" sz="quarter" idx="12"/>
          </p:nvPr>
        </p:nvSpPr>
        <p:spPr/>
        <p:txBody>
          <a:bodyPr/>
          <a:lstStyle/>
          <a:p>
            <a:fld id="{F3A1DABF-CD59-47A1-8187-10F3203EF599}" type="slidenum">
              <a:rPr lang="sv-SE" smtClean="0"/>
              <a:t>‹#›</a:t>
            </a:fld>
            <a:endParaRPr lang="sv-SE"/>
          </a:p>
        </p:txBody>
      </p:sp>
    </p:spTree>
    <p:extLst>
      <p:ext uri="{BB962C8B-B14F-4D97-AF65-F5344CB8AC3E}">
        <p14:creationId xmlns:p14="http://schemas.microsoft.com/office/powerpoint/2010/main" val="4265631773"/>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obj">
  <p:cSld name="Rubrik och innehål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a:t>Klicka här för att ändra mall för rubrikformat</a:t>
            </a:r>
            <a:endParaRPr lang="en-US" dirty="0"/>
          </a:p>
        </p:txBody>
      </p:sp>
      <p:sp>
        <p:nvSpPr>
          <p:cNvPr id="3" name="Content Placeholder 2"/>
          <p:cNvSpPr>
            <a:spLocks noGrp="1"/>
          </p:cNvSpPr>
          <p:nvPr>
            <p:ph idx="1"/>
          </p:nvPr>
        </p:nvSpPr>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en-US" dirty="0"/>
          </a:p>
        </p:txBody>
      </p:sp>
      <p:sp>
        <p:nvSpPr>
          <p:cNvPr id="4" name="Date Placeholder 3"/>
          <p:cNvSpPr>
            <a:spLocks noGrp="1"/>
          </p:cNvSpPr>
          <p:nvPr>
            <p:ph type="dt" sz="half" idx="10"/>
          </p:nvPr>
        </p:nvSpPr>
        <p:spPr/>
        <p:txBody>
          <a:bodyPr/>
          <a:lstStyle/>
          <a:p>
            <a:fld id="{462468DA-9C67-41C4-A379-B02897FA624C}" type="datetime1">
              <a:rPr lang="sv-SE" smtClean="0"/>
              <a:t>2024-01-10</a:t>
            </a:fld>
            <a:endParaRPr lang="sv-SE"/>
          </a:p>
        </p:txBody>
      </p:sp>
      <p:sp>
        <p:nvSpPr>
          <p:cNvPr id="5" name="Footer Placeholder 4"/>
          <p:cNvSpPr>
            <a:spLocks noGrp="1"/>
          </p:cNvSpPr>
          <p:nvPr>
            <p:ph type="ftr" sz="quarter" idx="11"/>
          </p:nvPr>
        </p:nvSpPr>
        <p:spPr/>
        <p:txBody>
          <a:bodyPr/>
          <a:lstStyle/>
          <a:p>
            <a:r>
              <a:rPr lang="sv-SE"/>
              <a:t>Utreda</a:t>
            </a:r>
          </a:p>
        </p:txBody>
      </p:sp>
      <p:sp>
        <p:nvSpPr>
          <p:cNvPr id="6" name="Slide Number Placeholder 5"/>
          <p:cNvSpPr>
            <a:spLocks noGrp="1"/>
          </p:cNvSpPr>
          <p:nvPr>
            <p:ph type="sldNum" sz="quarter" idx="12"/>
          </p:nvPr>
        </p:nvSpPr>
        <p:spPr/>
        <p:txBody>
          <a:bodyPr/>
          <a:lstStyle/>
          <a:p>
            <a:fld id="{3C85E78D-9BDB-402C-83E3-26573C1B9F9F}" type="slidenum">
              <a:rPr lang="sv-SE" smtClean="0"/>
              <a:t>‹#›</a:t>
            </a:fld>
            <a:endParaRPr lang="sv-SE"/>
          </a:p>
        </p:txBody>
      </p:sp>
    </p:spTree>
    <p:extLst>
      <p:ext uri="{BB962C8B-B14F-4D97-AF65-F5344CB8AC3E}">
        <p14:creationId xmlns:p14="http://schemas.microsoft.com/office/powerpoint/2010/main" val="11735298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Kapitelsida utan bild">
    <p:spTree>
      <p:nvGrpSpPr>
        <p:cNvPr id="1" name=""/>
        <p:cNvGrpSpPr/>
        <p:nvPr/>
      </p:nvGrpSpPr>
      <p:grpSpPr>
        <a:xfrm>
          <a:off x="0" y="0"/>
          <a:ext cx="0" cy="0"/>
          <a:chOff x="0" y="0"/>
          <a:chExt cx="0" cy="0"/>
        </a:xfrm>
      </p:grpSpPr>
      <p:sp>
        <p:nvSpPr>
          <p:cNvPr id="10" name="Rektangel 9"/>
          <p:cNvSpPr/>
          <p:nvPr userDrawn="1"/>
        </p:nvSpPr>
        <p:spPr>
          <a:xfrm>
            <a:off x="0" y="0"/>
            <a:ext cx="9144000" cy="6858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8" name="Rektangel 2"/>
          <p:cNvSpPr/>
          <p:nvPr userDrawn="1"/>
        </p:nvSpPr>
        <p:spPr>
          <a:xfrm>
            <a:off x="0" y="1543050"/>
            <a:ext cx="9144000" cy="5314950"/>
          </a:xfrm>
          <a:custGeom>
            <a:avLst/>
            <a:gdLst>
              <a:gd name="connsiteX0" fmla="*/ 0 w 9144000"/>
              <a:gd name="connsiteY0" fmla="*/ 0 h 5314950"/>
              <a:gd name="connsiteX1" fmla="*/ 9144000 w 9144000"/>
              <a:gd name="connsiteY1" fmla="*/ 0 h 5314950"/>
              <a:gd name="connsiteX2" fmla="*/ 9144000 w 9144000"/>
              <a:gd name="connsiteY2" fmla="*/ 5314950 h 5314950"/>
              <a:gd name="connsiteX3" fmla="*/ 0 w 9144000"/>
              <a:gd name="connsiteY3" fmla="*/ 5314950 h 5314950"/>
              <a:gd name="connsiteX4" fmla="*/ 0 w 9144000"/>
              <a:gd name="connsiteY4" fmla="*/ 0 h 5314950"/>
              <a:gd name="connsiteX0" fmla="*/ 0 w 9144000"/>
              <a:gd name="connsiteY0" fmla="*/ 2771775 h 5314950"/>
              <a:gd name="connsiteX1" fmla="*/ 9144000 w 9144000"/>
              <a:gd name="connsiteY1" fmla="*/ 0 h 5314950"/>
              <a:gd name="connsiteX2" fmla="*/ 9144000 w 9144000"/>
              <a:gd name="connsiteY2" fmla="*/ 5314950 h 5314950"/>
              <a:gd name="connsiteX3" fmla="*/ 0 w 9144000"/>
              <a:gd name="connsiteY3" fmla="*/ 5314950 h 5314950"/>
              <a:gd name="connsiteX4" fmla="*/ 0 w 9144000"/>
              <a:gd name="connsiteY4" fmla="*/ 2771775 h 5314950"/>
              <a:gd name="connsiteX0" fmla="*/ 0 w 9144000"/>
              <a:gd name="connsiteY0" fmla="*/ 2352675 h 5314950"/>
              <a:gd name="connsiteX1" fmla="*/ 9144000 w 9144000"/>
              <a:gd name="connsiteY1" fmla="*/ 0 h 5314950"/>
              <a:gd name="connsiteX2" fmla="*/ 9144000 w 9144000"/>
              <a:gd name="connsiteY2" fmla="*/ 5314950 h 5314950"/>
              <a:gd name="connsiteX3" fmla="*/ 0 w 9144000"/>
              <a:gd name="connsiteY3" fmla="*/ 5314950 h 5314950"/>
              <a:gd name="connsiteX4" fmla="*/ 0 w 9144000"/>
              <a:gd name="connsiteY4" fmla="*/ 2352675 h 53149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5314950">
                <a:moveTo>
                  <a:pt x="0" y="2352675"/>
                </a:moveTo>
                <a:lnTo>
                  <a:pt x="9144000" y="0"/>
                </a:lnTo>
                <a:lnTo>
                  <a:pt x="9144000" y="5314950"/>
                </a:lnTo>
                <a:lnTo>
                  <a:pt x="0" y="5314950"/>
                </a:lnTo>
                <a:lnTo>
                  <a:pt x="0" y="2352675"/>
                </a:lnTo>
                <a:close/>
              </a:path>
            </a:pathLst>
          </a:custGeom>
          <a:solidFill>
            <a:srgbClr val="A5ACA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1900">
              <a:solidFill>
                <a:schemeClr val="tx1"/>
              </a:solidFill>
            </a:endParaRPr>
          </a:p>
        </p:txBody>
      </p:sp>
      <p:sp>
        <p:nvSpPr>
          <p:cNvPr id="9" name="Rubrik 1"/>
          <p:cNvSpPr>
            <a:spLocks noGrp="1"/>
          </p:cNvSpPr>
          <p:nvPr>
            <p:ph type="ctrTitle"/>
          </p:nvPr>
        </p:nvSpPr>
        <p:spPr>
          <a:xfrm>
            <a:off x="784342" y="725700"/>
            <a:ext cx="7772400" cy="1408385"/>
          </a:xfrm>
        </p:spPr>
        <p:txBody>
          <a:bodyPr/>
          <a:lstStyle>
            <a:lvl1pPr>
              <a:defRPr sz="3400">
                <a:solidFill>
                  <a:srgbClr val="FFFFFF"/>
                </a:solidFill>
              </a:defRPr>
            </a:lvl1pPr>
          </a:lstStyle>
          <a:p>
            <a:r>
              <a:rPr lang="sv-SE"/>
              <a:t>Klicka här för att ändra mall för rubrikformat</a:t>
            </a:r>
            <a:endParaRPr lang="sv-SE" dirty="0"/>
          </a:p>
        </p:txBody>
      </p:sp>
      <p:pic>
        <p:nvPicPr>
          <p:cNvPr id="12" name="Bildobjekt 1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820800" y="6210000"/>
            <a:ext cx="1396800" cy="293233"/>
          </a:xfrm>
          <a:prstGeom prst="rect">
            <a:avLst/>
          </a:prstGeom>
        </p:spPr>
      </p:pic>
    </p:spTree>
    <p:extLst>
      <p:ext uri="{BB962C8B-B14F-4D97-AF65-F5344CB8AC3E}">
        <p14:creationId xmlns:p14="http://schemas.microsoft.com/office/powerpoint/2010/main" val="19739306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Rubrik och punktlista – enstaka or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a:t>Klicka här för att ändra mall för rubrikformat</a:t>
            </a:r>
            <a:endParaRPr lang="sv-SE" dirty="0"/>
          </a:p>
        </p:txBody>
      </p:sp>
      <p:sp>
        <p:nvSpPr>
          <p:cNvPr id="4" name="Platshållare för datum 3"/>
          <p:cNvSpPr>
            <a:spLocks noGrp="1"/>
          </p:cNvSpPr>
          <p:nvPr>
            <p:ph type="dt" sz="half" idx="10"/>
          </p:nvPr>
        </p:nvSpPr>
        <p:spPr/>
        <p:txBody>
          <a:bodyPr/>
          <a:lstStyle/>
          <a:p>
            <a:fld id="{3C26AC87-E422-4E38-8710-91F63B5E244C}" type="datetime1">
              <a:rPr lang="sv-SE" smtClean="0"/>
              <a:t>2024-01-10</a:t>
            </a:fld>
            <a:endParaRPr lang="sv-SE" dirty="0"/>
          </a:p>
        </p:txBody>
      </p:sp>
      <p:sp>
        <p:nvSpPr>
          <p:cNvPr id="5" name="Platshållare för sidfot 4"/>
          <p:cNvSpPr>
            <a:spLocks noGrp="1"/>
          </p:cNvSpPr>
          <p:nvPr>
            <p:ph type="ftr" sz="quarter" idx="11"/>
          </p:nvPr>
        </p:nvSpPr>
        <p:spPr/>
        <p:txBody>
          <a:bodyPr/>
          <a:lstStyle/>
          <a:p>
            <a:r>
              <a:rPr lang="sv-SE"/>
              <a:t>Utreda</a:t>
            </a:r>
          </a:p>
        </p:txBody>
      </p:sp>
      <p:sp>
        <p:nvSpPr>
          <p:cNvPr id="6" name="Platshållare för bildnummer 5"/>
          <p:cNvSpPr>
            <a:spLocks noGrp="1"/>
          </p:cNvSpPr>
          <p:nvPr>
            <p:ph type="sldNum" sz="quarter" idx="12"/>
          </p:nvPr>
        </p:nvSpPr>
        <p:spPr/>
        <p:txBody>
          <a:bodyPr/>
          <a:lstStyle/>
          <a:p>
            <a:fld id="{F3A1DABF-CD59-47A1-8187-10F3203EF599}" type="slidenum">
              <a:rPr lang="sv-SE" smtClean="0"/>
              <a:t>‹#›</a:t>
            </a:fld>
            <a:endParaRPr lang="sv-SE"/>
          </a:p>
        </p:txBody>
      </p:sp>
      <p:sp>
        <p:nvSpPr>
          <p:cNvPr id="8" name="Platshållare för innehåll 7"/>
          <p:cNvSpPr>
            <a:spLocks noGrp="1"/>
          </p:cNvSpPr>
          <p:nvPr>
            <p:ph sz="quarter" idx="13"/>
          </p:nvPr>
        </p:nvSpPr>
        <p:spPr>
          <a:xfrm>
            <a:off x="801688" y="2059200"/>
            <a:ext cx="6959600" cy="3708400"/>
          </a:xfrm>
        </p:spPr>
        <p:txBody>
          <a:bodyPr/>
          <a:lstStyle>
            <a:lvl1pPr>
              <a:spcBef>
                <a:spcPts val="0"/>
              </a:spcBef>
              <a:defRPr sz="2600" b="1"/>
            </a:lvl1pPr>
            <a:lvl2pPr>
              <a:defRPr sz="2000"/>
            </a:lvl2pPr>
            <a:lvl3pPr>
              <a:defRPr sz="1600"/>
            </a:lvl3pPr>
            <a:lvl4pPr>
              <a:defRPr sz="1400"/>
            </a:lvl4pPr>
            <a:lvl5pPr>
              <a:defRPr sz="1200"/>
            </a:lvl5p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sv-SE" dirty="0"/>
          </a:p>
        </p:txBody>
      </p:sp>
    </p:spTree>
    <p:extLst>
      <p:ext uri="{BB962C8B-B14F-4D97-AF65-F5344CB8AC3E}">
        <p14:creationId xmlns:p14="http://schemas.microsoft.com/office/powerpoint/2010/main" val="25622242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Rubrik och punktlista – meningar">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a:t>Klicka här för att ändra mall för rubrikformat</a:t>
            </a:r>
          </a:p>
        </p:txBody>
      </p:sp>
      <p:sp>
        <p:nvSpPr>
          <p:cNvPr id="4" name="Platshållare för datum 3"/>
          <p:cNvSpPr>
            <a:spLocks noGrp="1"/>
          </p:cNvSpPr>
          <p:nvPr>
            <p:ph type="dt" sz="half" idx="10"/>
          </p:nvPr>
        </p:nvSpPr>
        <p:spPr/>
        <p:txBody>
          <a:bodyPr/>
          <a:lstStyle/>
          <a:p>
            <a:fld id="{A1BA2459-D286-4CCC-8EB2-663394B51332}" type="datetime1">
              <a:rPr lang="sv-SE" smtClean="0"/>
              <a:t>2024-01-10</a:t>
            </a:fld>
            <a:endParaRPr lang="sv-SE" dirty="0"/>
          </a:p>
        </p:txBody>
      </p:sp>
      <p:sp>
        <p:nvSpPr>
          <p:cNvPr id="5" name="Platshållare för sidfot 4"/>
          <p:cNvSpPr>
            <a:spLocks noGrp="1"/>
          </p:cNvSpPr>
          <p:nvPr>
            <p:ph type="ftr" sz="quarter" idx="11"/>
          </p:nvPr>
        </p:nvSpPr>
        <p:spPr/>
        <p:txBody>
          <a:bodyPr/>
          <a:lstStyle/>
          <a:p>
            <a:r>
              <a:rPr lang="sv-SE"/>
              <a:t>Utreda</a:t>
            </a:r>
          </a:p>
        </p:txBody>
      </p:sp>
      <p:sp>
        <p:nvSpPr>
          <p:cNvPr id="6" name="Platshållare för bildnummer 5"/>
          <p:cNvSpPr>
            <a:spLocks noGrp="1"/>
          </p:cNvSpPr>
          <p:nvPr>
            <p:ph type="sldNum" sz="quarter" idx="12"/>
          </p:nvPr>
        </p:nvSpPr>
        <p:spPr/>
        <p:txBody>
          <a:bodyPr/>
          <a:lstStyle/>
          <a:p>
            <a:fld id="{F3A1DABF-CD59-47A1-8187-10F3203EF599}" type="slidenum">
              <a:rPr lang="sv-SE" smtClean="0"/>
              <a:t>‹#›</a:t>
            </a:fld>
            <a:endParaRPr lang="sv-SE"/>
          </a:p>
        </p:txBody>
      </p:sp>
      <p:sp>
        <p:nvSpPr>
          <p:cNvPr id="8" name="Platshållare för innehåll 7"/>
          <p:cNvSpPr>
            <a:spLocks noGrp="1"/>
          </p:cNvSpPr>
          <p:nvPr>
            <p:ph sz="quarter" idx="13"/>
          </p:nvPr>
        </p:nvSpPr>
        <p:spPr>
          <a:xfrm>
            <a:off x="801688" y="2059200"/>
            <a:ext cx="6959600" cy="3708400"/>
          </a:xfrm>
        </p:spPr>
        <p:txBody>
          <a:bodyPr/>
          <a:lstStyle>
            <a:lvl1pPr>
              <a:spcBef>
                <a:spcPts val="0"/>
              </a:spcBef>
              <a:defRPr sz="2600" b="0"/>
            </a:lvl1pPr>
            <a:lvl2pPr>
              <a:defRPr sz="2000"/>
            </a:lvl2p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sv-SE" dirty="0"/>
          </a:p>
        </p:txBody>
      </p:sp>
    </p:spTree>
    <p:extLst>
      <p:ext uri="{BB962C8B-B14F-4D97-AF65-F5344CB8AC3E}">
        <p14:creationId xmlns:p14="http://schemas.microsoft.com/office/powerpoint/2010/main" val="11405471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Rubrik och text">
    <p:spTree>
      <p:nvGrpSpPr>
        <p:cNvPr id="1" name=""/>
        <p:cNvGrpSpPr/>
        <p:nvPr/>
      </p:nvGrpSpPr>
      <p:grpSpPr>
        <a:xfrm>
          <a:off x="0" y="0"/>
          <a:ext cx="0" cy="0"/>
          <a:chOff x="0" y="0"/>
          <a:chExt cx="0" cy="0"/>
        </a:xfrm>
      </p:grpSpPr>
      <p:sp>
        <p:nvSpPr>
          <p:cNvPr id="2" name="Rubrik 1"/>
          <p:cNvSpPr>
            <a:spLocks noGrp="1"/>
          </p:cNvSpPr>
          <p:nvPr>
            <p:ph type="title"/>
          </p:nvPr>
        </p:nvSpPr>
        <p:spPr>
          <a:xfrm>
            <a:off x="801688" y="687600"/>
            <a:ext cx="6951600" cy="1296144"/>
          </a:xfrm>
        </p:spPr>
        <p:txBody>
          <a:bodyPr/>
          <a:lstStyle/>
          <a:p>
            <a:r>
              <a:rPr lang="sv-SE"/>
              <a:t>Klicka här för att ändra mall för rubrikformat</a:t>
            </a:r>
            <a:endParaRPr lang="sv-SE" dirty="0"/>
          </a:p>
        </p:txBody>
      </p:sp>
      <p:sp>
        <p:nvSpPr>
          <p:cNvPr id="4" name="Platshållare för datum 3"/>
          <p:cNvSpPr>
            <a:spLocks noGrp="1"/>
          </p:cNvSpPr>
          <p:nvPr>
            <p:ph type="dt" sz="half" idx="10"/>
          </p:nvPr>
        </p:nvSpPr>
        <p:spPr/>
        <p:txBody>
          <a:bodyPr/>
          <a:lstStyle/>
          <a:p>
            <a:fld id="{0EF8E40E-9695-4562-A1B9-D61DB7AF186E}" type="datetime1">
              <a:rPr lang="sv-SE" smtClean="0"/>
              <a:t>2024-01-10</a:t>
            </a:fld>
            <a:endParaRPr lang="sv-SE" dirty="0"/>
          </a:p>
        </p:txBody>
      </p:sp>
      <p:sp>
        <p:nvSpPr>
          <p:cNvPr id="5" name="Platshållare för sidfot 4"/>
          <p:cNvSpPr>
            <a:spLocks noGrp="1"/>
          </p:cNvSpPr>
          <p:nvPr>
            <p:ph type="ftr" sz="quarter" idx="11"/>
          </p:nvPr>
        </p:nvSpPr>
        <p:spPr/>
        <p:txBody>
          <a:bodyPr/>
          <a:lstStyle/>
          <a:p>
            <a:r>
              <a:rPr lang="sv-SE"/>
              <a:t>Utreda</a:t>
            </a:r>
            <a:endParaRPr lang="sv-SE" dirty="0"/>
          </a:p>
        </p:txBody>
      </p:sp>
      <p:sp>
        <p:nvSpPr>
          <p:cNvPr id="6" name="Platshållare för bildnummer 5"/>
          <p:cNvSpPr>
            <a:spLocks noGrp="1"/>
          </p:cNvSpPr>
          <p:nvPr>
            <p:ph type="sldNum" sz="quarter" idx="12"/>
          </p:nvPr>
        </p:nvSpPr>
        <p:spPr/>
        <p:txBody>
          <a:bodyPr/>
          <a:lstStyle/>
          <a:p>
            <a:fld id="{F3A1DABF-CD59-47A1-8187-10F3203EF599}" type="slidenum">
              <a:rPr lang="sv-SE" smtClean="0"/>
              <a:t>‹#›</a:t>
            </a:fld>
            <a:endParaRPr lang="sv-SE"/>
          </a:p>
        </p:txBody>
      </p:sp>
      <p:sp>
        <p:nvSpPr>
          <p:cNvPr id="9" name="Platshållare för text 8"/>
          <p:cNvSpPr>
            <a:spLocks noGrp="1"/>
          </p:cNvSpPr>
          <p:nvPr>
            <p:ph type="body" sz="quarter" idx="13"/>
          </p:nvPr>
        </p:nvSpPr>
        <p:spPr>
          <a:xfrm>
            <a:off x="801688" y="2059200"/>
            <a:ext cx="6959600" cy="3708400"/>
          </a:xfrm>
        </p:spPr>
        <p:txBody>
          <a:bodyPr/>
          <a:lstStyle>
            <a:lvl1pPr marL="0" indent="0">
              <a:spcBef>
                <a:spcPts val="800"/>
              </a:spcBef>
              <a:spcAft>
                <a:spcPts val="0"/>
              </a:spcAft>
              <a:buFontTx/>
              <a:buNone/>
              <a:defRPr sz="2600"/>
            </a:lvl1pPr>
            <a:lvl2pPr marL="0" indent="0">
              <a:buFontTx/>
              <a:buNone/>
              <a:defRPr sz="2000"/>
            </a:lvl2pPr>
            <a:lvl3pPr marL="0" indent="0">
              <a:spcAft>
                <a:spcPts val="0"/>
              </a:spcAft>
              <a:buFontTx/>
              <a:buNone/>
              <a:defRPr sz="1900" b="1"/>
            </a:lvl3pPr>
            <a:lvl4pPr marL="0" indent="0">
              <a:spcAft>
                <a:spcPts val="0"/>
              </a:spcAft>
              <a:buFontTx/>
              <a:buNone/>
              <a:defRPr sz="1600"/>
            </a:lvl4pPr>
            <a:lvl5pPr marL="0" indent="0">
              <a:spcAft>
                <a:spcPts val="0"/>
              </a:spcAft>
              <a:buFontTx/>
              <a:buNone/>
              <a:defRPr sz="1600"/>
            </a:lvl5pPr>
          </a:lstStyle>
          <a:p>
            <a:pPr lvl="0"/>
            <a:r>
              <a:rPr lang="sv-SE"/>
              <a:t>Redigera format för bakgrundstext</a:t>
            </a:r>
          </a:p>
          <a:p>
            <a:pPr lvl="1"/>
            <a:r>
              <a:rPr lang="sv-SE"/>
              <a:t>Nivå två</a:t>
            </a:r>
          </a:p>
        </p:txBody>
      </p:sp>
    </p:spTree>
    <p:extLst>
      <p:ext uri="{BB962C8B-B14F-4D97-AF65-F5344CB8AC3E}">
        <p14:creationId xmlns:p14="http://schemas.microsoft.com/office/powerpoint/2010/main" val="102684680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Endast punktlista">
    <p:spTree>
      <p:nvGrpSpPr>
        <p:cNvPr id="1" name=""/>
        <p:cNvGrpSpPr/>
        <p:nvPr/>
      </p:nvGrpSpPr>
      <p:grpSpPr>
        <a:xfrm>
          <a:off x="0" y="0"/>
          <a:ext cx="0" cy="0"/>
          <a:chOff x="0" y="0"/>
          <a:chExt cx="0" cy="0"/>
        </a:xfrm>
      </p:grpSpPr>
      <p:sp>
        <p:nvSpPr>
          <p:cNvPr id="7" name="Rektangel 6"/>
          <p:cNvSpPr/>
          <p:nvPr userDrawn="1"/>
        </p:nvSpPr>
        <p:spPr>
          <a:xfrm>
            <a:off x="0" y="801504"/>
            <a:ext cx="9147600" cy="4792845"/>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4" name="Platshållare för datum 3"/>
          <p:cNvSpPr>
            <a:spLocks noGrp="1"/>
          </p:cNvSpPr>
          <p:nvPr>
            <p:ph type="dt" sz="half" idx="10"/>
          </p:nvPr>
        </p:nvSpPr>
        <p:spPr/>
        <p:txBody>
          <a:bodyPr/>
          <a:lstStyle/>
          <a:p>
            <a:fld id="{EF5C3A40-A765-466A-A926-12114E435B10}" type="datetime1">
              <a:rPr lang="sv-SE" smtClean="0"/>
              <a:t>2024-01-10</a:t>
            </a:fld>
            <a:endParaRPr lang="sv-SE" dirty="0"/>
          </a:p>
        </p:txBody>
      </p:sp>
      <p:sp>
        <p:nvSpPr>
          <p:cNvPr id="5" name="Platshållare för sidfot 4"/>
          <p:cNvSpPr>
            <a:spLocks noGrp="1"/>
          </p:cNvSpPr>
          <p:nvPr>
            <p:ph type="ftr" sz="quarter" idx="11"/>
          </p:nvPr>
        </p:nvSpPr>
        <p:spPr/>
        <p:txBody>
          <a:bodyPr/>
          <a:lstStyle/>
          <a:p>
            <a:r>
              <a:rPr lang="sv-SE"/>
              <a:t>Utreda</a:t>
            </a:r>
          </a:p>
        </p:txBody>
      </p:sp>
      <p:sp>
        <p:nvSpPr>
          <p:cNvPr id="6" name="Platshållare för bildnummer 5"/>
          <p:cNvSpPr>
            <a:spLocks noGrp="1"/>
          </p:cNvSpPr>
          <p:nvPr>
            <p:ph type="sldNum" sz="quarter" idx="12"/>
          </p:nvPr>
        </p:nvSpPr>
        <p:spPr/>
        <p:txBody>
          <a:bodyPr/>
          <a:lstStyle/>
          <a:p>
            <a:fld id="{F3A1DABF-CD59-47A1-8187-10F3203EF599}" type="slidenum">
              <a:rPr lang="sv-SE" smtClean="0"/>
              <a:t>‹#›</a:t>
            </a:fld>
            <a:endParaRPr lang="sv-SE"/>
          </a:p>
        </p:txBody>
      </p:sp>
      <p:sp>
        <p:nvSpPr>
          <p:cNvPr id="8" name="Platshållare för innehåll 7"/>
          <p:cNvSpPr>
            <a:spLocks noGrp="1"/>
          </p:cNvSpPr>
          <p:nvPr>
            <p:ph sz="quarter" idx="13"/>
          </p:nvPr>
        </p:nvSpPr>
        <p:spPr>
          <a:xfrm>
            <a:off x="801688" y="1353267"/>
            <a:ext cx="6959600" cy="3708400"/>
          </a:xfrm>
        </p:spPr>
        <p:txBody>
          <a:bodyPr/>
          <a:lstStyle>
            <a:lvl1pPr marL="373063" indent="-373063">
              <a:spcBef>
                <a:spcPts val="1000"/>
              </a:spcBef>
              <a:buSzPct val="115000"/>
              <a:buFont typeface="Arial" pitchFamily="34" charset="0"/>
              <a:buChar char="•"/>
              <a:defRPr sz="2600">
                <a:solidFill>
                  <a:srgbClr val="FFFFFF"/>
                </a:solidFill>
              </a:defRPr>
            </a:lvl1pPr>
            <a:lvl2pPr>
              <a:defRPr sz="2000">
                <a:solidFill>
                  <a:srgbClr val="FFFFFF"/>
                </a:solidFill>
              </a:defRPr>
            </a:lvl2pPr>
            <a:lvl3pPr>
              <a:defRPr sz="1600">
                <a:solidFill>
                  <a:srgbClr val="FFFFFF"/>
                </a:solidFill>
              </a:defRPr>
            </a:lvl3pPr>
            <a:lvl4pPr>
              <a:defRPr sz="1400">
                <a:solidFill>
                  <a:srgbClr val="FFFFFF"/>
                </a:solidFill>
              </a:defRPr>
            </a:lvl4pPr>
            <a:lvl5pPr>
              <a:defRPr sz="1200">
                <a:solidFill>
                  <a:srgbClr val="FFFFFF"/>
                </a:solidFill>
              </a:defRPr>
            </a:lvl5p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sv-SE" dirty="0"/>
          </a:p>
        </p:txBody>
      </p:sp>
    </p:spTree>
    <p:extLst>
      <p:ext uri="{BB962C8B-B14F-4D97-AF65-F5344CB8AC3E}">
        <p14:creationId xmlns:p14="http://schemas.microsoft.com/office/powerpoint/2010/main" val="341411043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1_Endast punktlista">
    <p:spTree>
      <p:nvGrpSpPr>
        <p:cNvPr id="1" name=""/>
        <p:cNvGrpSpPr/>
        <p:nvPr/>
      </p:nvGrpSpPr>
      <p:grpSpPr>
        <a:xfrm>
          <a:off x="0" y="0"/>
          <a:ext cx="0" cy="0"/>
          <a:chOff x="0" y="0"/>
          <a:chExt cx="0" cy="0"/>
        </a:xfrm>
      </p:grpSpPr>
      <p:sp>
        <p:nvSpPr>
          <p:cNvPr id="7" name="Rektangel 6"/>
          <p:cNvSpPr/>
          <p:nvPr userDrawn="1"/>
        </p:nvSpPr>
        <p:spPr>
          <a:xfrm>
            <a:off x="0" y="801504"/>
            <a:ext cx="9147600" cy="4792845"/>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4" name="Platshållare för datum 3"/>
          <p:cNvSpPr>
            <a:spLocks noGrp="1"/>
          </p:cNvSpPr>
          <p:nvPr>
            <p:ph type="dt" sz="half" idx="10"/>
          </p:nvPr>
        </p:nvSpPr>
        <p:spPr/>
        <p:txBody>
          <a:bodyPr/>
          <a:lstStyle/>
          <a:p>
            <a:fld id="{9B4B034C-6F0B-4278-8A02-DF6F2D61270E}" type="datetime1">
              <a:rPr lang="sv-SE" smtClean="0"/>
              <a:t>2024-01-10</a:t>
            </a:fld>
            <a:endParaRPr lang="sv-SE" dirty="0"/>
          </a:p>
        </p:txBody>
      </p:sp>
      <p:sp>
        <p:nvSpPr>
          <p:cNvPr id="5" name="Platshållare för sidfot 4"/>
          <p:cNvSpPr>
            <a:spLocks noGrp="1"/>
          </p:cNvSpPr>
          <p:nvPr>
            <p:ph type="ftr" sz="quarter" idx="11"/>
          </p:nvPr>
        </p:nvSpPr>
        <p:spPr/>
        <p:txBody>
          <a:bodyPr/>
          <a:lstStyle/>
          <a:p>
            <a:r>
              <a:rPr lang="sv-SE"/>
              <a:t>Utreda</a:t>
            </a:r>
          </a:p>
        </p:txBody>
      </p:sp>
      <p:sp>
        <p:nvSpPr>
          <p:cNvPr id="6" name="Platshållare för bildnummer 5"/>
          <p:cNvSpPr>
            <a:spLocks noGrp="1"/>
          </p:cNvSpPr>
          <p:nvPr>
            <p:ph type="sldNum" sz="quarter" idx="12"/>
          </p:nvPr>
        </p:nvSpPr>
        <p:spPr/>
        <p:txBody>
          <a:bodyPr/>
          <a:lstStyle/>
          <a:p>
            <a:fld id="{F3A1DABF-CD59-47A1-8187-10F3203EF599}" type="slidenum">
              <a:rPr lang="sv-SE" smtClean="0"/>
              <a:t>‹#›</a:t>
            </a:fld>
            <a:endParaRPr lang="sv-SE"/>
          </a:p>
        </p:txBody>
      </p:sp>
      <p:sp>
        <p:nvSpPr>
          <p:cNvPr id="8" name="Platshållare för innehåll 7"/>
          <p:cNvSpPr>
            <a:spLocks noGrp="1"/>
          </p:cNvSpPr>
          <p:nvPr>
            <p:ph sz="quarter" idx="13"/>
          </p:nvPr>
        </p:nvSpPr>
        <p:spPr>
          <a:xfrm>
            <a:off x="801688" y="1353267"/>
            <a:ext cx="6959600" cy="3708400"/>
          </a:xfrm>
        </p:spPr>
        <p:txBody>
          <a:bodyPr/>
          <a:lstStyle>
            <a:lvl1pPr marL="373063" indent="-373063">
              <a:spcBef>
                <a:spcPts val="1000"/>
              </a:spcBef>
              <a:buSzPct val="115000"/>
              <a:buFont typeface="Arial" pitchFamily="34" charset="0"/>
              <a:buChar char="•"/>
              <a:defRPr sz="2600">
                <a:solidFill>
                  <a:srgbClr val="FFFFFF"/>
                </a:solidFill>
              </a:defRPr>
            </a:lvl1pPr>
            <a:lvl2pPr>
              <a:defRPr sz="2000">
                <a:solidFill>
                  <a:srgbClr val="FFFFFF"/>
                </a:solidFill>
              </a:defRPr>
            </a:lvl2pPr>
            <a:lvl3pPr>
              <a:defRPr sz="1600">
                <a:solidFill>
                  <a:srgbClr val="FFFFFF"/>
                </a:solidFill>
              </a:defRPr>
            </a:lvl3pPr>
            <a:lvl4pPr>
              <a:defRPr sz="1400">
                <a:solidFill>
                  <a:srgbClr val="FFFFFF"/>
                </a:solidFill>
              </a:defRPr>
            </a:lvl4pPr>
            <a:lvl5pPr>
              <a:defRPr sz="1200">
                <a:solidFill>
                  <a:srgbClr val="FFFFFF"/>
                </a:solidFill>
              </a:defRPr>
            </a:lvl5p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sv-SE" dirty="0"/>
          </a:p>
        </p:txBody>
      </p:sp>
    </p:spTree>
    <p:extLst>
      <p:ext uri="{BB962C8B-B14F-4D97-AF65-F5344CB8AC3E}">
        <p14:creationId xmlns:p14="http://schemas.microsoft.com/office/powerpoint/2010/main" val="26444651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Citatsida">
    <p:spTree>
      <p:nvGrpSpPr>
        <p:cNvPr id="1" name=""/>
        <p:cNvGrpSpPr/>
        <p:nvPr/>
      </p:nvGrpSpPr>
      <p:grpSpPr>
        <a:xfrm>
          <a:off x="0" y="0"/>
          <a:ext cx="0" cy="0"/>
          <a:chOff x="0" y="0"/>
          <a:chExt cx="0" cy="0"/>
        </a:xfrm>
      </p:grpSpPr>
      <p:sp>
        <p:nvSpPr>
          <p:cNvPr id="2" name="Rubrik 1"/>
          <p:cNvSpPr>
            <a:spLocks noGrp="1"/>
          </p:cNvSpPr>
          <p:nvPr>
            <p:ph type="title"/>
          </p:nvPr>
        </p:nvSpPr>
        <p:spPr>
          <a:xfrm>
            <a:off x="801688" y="687600"/>
            <a:ext cx="6951600" cy="1296144"/>
          </a:xfrm>
        </p:spPr>
        <p:txBody>
          <a:bodyPr/>
          <a:lstStyle/>
          <a:p>
            <a:r>
              <a:rPr lang="sv-SE"/>
              <a:t>Klicka här för att ändra mall för rubrikformat</a:t>
            </a:r>
            <a:endParaRPr lang="sv-SE" dirty="0"/>
          </a:p>
        </p:txBody>
      </p:sp>
      <p:sp>
        <p:nvSpPr>
          <p:cNvPr id="4" name="Platshållare för datum 3"/>
          <p:cNvSpPr>
            <a:spLocks noGrp="1"/>
          </p:cNvSpPr>
          <p:nvPr>
            <p:ph type="dt" sz="half" idx="10"/>
          </p:nvPr>
        </p:nvSpPr>
        <p:spPr/>
        <p:txBody>
          <a:bodyPr/>
          <a:lstStyle/>
          <a:p>
            <a:fld id="{797C142E-8C96-473A-BD2A-CAF851E16A67}" type="datetime1">
              <a:rPr lang="sv-SE" smtClean="0"/>
              <a:t>2024-01-10</a:t>
            </a:fld>
            <a:endParaRPr lang="sv-SE" dirty="0"/>
          </a:p>
        </p:txBody>
      </p:sp>
      <p:sp>
        <p:nvSpPr>
          <p:cNvPr id="5" name="Platshållare för sidfot 4"/>
          <p:cNvSpPr>
            <a:spLocks noGrp="1"/>
          </p:cNvSpPr>
          <p:nvPr>
            <p:ph type="ftr" sz="quarter" idx="11"/>
          </p:nvPr>
        </p:nvSpPr>
        <p:spPr/>
        <p:txBody>
          <a:bodyPr/>
          <a:lstStyle/>
          <a:p>
            <a:r>
              <a:rPr lang="sv-SE"/>
              <a:t>Utreda</a:t>
            </a:r>
          </a:p>
        </p:txBody>
      </p:sp>
      <p:sp>
        <p:nvSpPr>
          <p:cNvPr id="6" name="Platshållare för bildnummer 5"/>
          <p:cNvSpPr>
            <a:spLocks noGrp="1"/>
          </p:cNvSpPr>
          <p:nvPr>
            <p:ph type="sldNum" sz="quarter" idx="12"/>
          </p:nvPr>
        </p:nvSpPr>
        <p:spPr/>
        <p:txBody>
          <a:bodyPr/>
          <a:lstStyle/>
          <a:p>
            <a:fld id="{F3A1DABF-CD59-47A1-8187-10F3203EF599}" type="slidenum">
              <a:rPr lang="sv-SE" smtClean="0"/>
              <a:t>‹#›</a:t>
            </a:fld>
            <a:endParaRPr lang="sv-SE"/>
          </a:p>
        </p:txBody>
      </p:sp>
      <p:sp>
        <p:nvSpPr>
          <p:cNvPr id="8" name="Platshållare för innehåll 7"/>
          <p:cNvSpPr>
            <a:spLocks noGrp="1"/>
          </p:cNvSpPr>
          <p:nvPr>
            <p:ph sz="quarter" idx="13"/>
          </p:nvPr>
        </p:nvSpPr>
        <p:spPr>
          <a:xfrm>
            <a:off x="4355976" y="2060206"/>
            <a:ext cx="3405312" cy="3708400"/>
          </a:xfrm>
        </p:spPr>
        <p:txBody>
          <a:bodyPr/>
          <a:lstStyle>
            <a:lvl1pPr>
              <a:spcBef>
                <a:spcPts val="800"/>
              </a:spcBef>
              <a:defRPr sz="2600" b="0"/>
            </a:lvl1pPr>
            <a:lvl2pPr>
              <a:defRPr sz="2000"/>
            </a:lvl2pPr>
            <a:lvl3pPr>
              <a:defRPr sz="1600"/>
            </a:lvl3pPr>
            <a:lvl4pPr>
              <a:defRPr sz="1400"/>
            </a:lvl4pPr>
            <a:lvl5pPr marL="927100" indent="0">
              <a:buNone/>
              <a:defRPr/>
            </a:lvl5p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sv-SE" dirty="0"/>
          </a:p>
        </p:txBody>
      </p:sp>
      <p:sp>
        <p:nvSpPr>
          <p:cNvPr id="10" name="Platshållare för text 9"/>
          <p:cNvSpPr>
            <a:spLocks noGrp="1"/>
          </p:cNvSpPr>
          <p:nvPr>
            <p:ph type="body" sz="quarter" idx="14" hasCustomPrompt="1"/>
          </p:nvPr>
        </p:nvSpPr>
        <p:spPr>
          <a:xfrm>
            <a:off x="0" y="2113906"/>
            <a:ext cx="4067175" cy="3455988"/>
          </a:xfrm>
          <a:solidFill>
            <a:schemeClr val="accent4"/>
          </a:solidFill>
          <a:ln>
            <a:noFill/>
          </a:ln>
        </p:spPr>
        <p:txBody>
          <a:bodyPr lIns="180000" tIns="180000" rIns="180000" bIns="180000" anchor="ctr" anchorCtr="1"/>
          <a:lstStyle>
            <a:lvl1pPr marL="0" indent="0" algn="ctr">
              <a:buNone/>
              <a:defRPr sz="2600" b="0" i="1">
                <a:solidFill>
                  <a:srgbClr val="FFFFFF"/>
                </a:solidFill>
              </a:defRPr>
            </a:lvl1pPr>
            <a:lvl2pPr>
              <a:defRPr sz="3000" b="0" i="1">
                <a:solidFill>
                  <a:srgbClr val="E6C99B"/>
                </a:solidFill>
              </a:defRPr>
            </a:lvl2pPr>
            <a:lvl3pPr>
              <a:defRPr sz="3000" b="0" i="1">
                <a:solidFill>
                  <a:srgbClr val="E6C99B"/>
                </a:solidFill>
              </a:defRPr>
            </a:lvl3pPr>
            <a:lvl4pPr>
              <a:defRPr sz="3000" b="0" i="1">
                <a:solidFill>
                  <a:srgbClr val="E6C99B"/>
                </a:solidFill>
              </a:defRPr>
            </a:lvl4pPr>
            <a:lvl5pPr>
              <a:defRPr sz="3000" b="0" i="1">
                <a:solidFill>
                  <a:srgbClr val="E6C99B"/>
                </a:solidFill>
              </a:defRPr>
            </a:lvl5pPr>
          </a:lstStyle>
          <a:p>
            <a:pPr lvl="0"/>
            <a:r>
              <a:rPr lang="sv-SE" dirty="0"/>
              <a:t>Klicka här för att </a:t>
            </a:r>
            <a:br>
              <a:rPr lang="sv-SE" dirty="0"/>
            </a:br>
            <a:r>
              <a:rPr lang="sv-SE" dirty="0"/>
              <a:t>ändra format på bakgrundstexten</a:t>
            </a:r>
          </a:p>
        </p:txBody>
      </p:sp>
    </p:spTree>
    <p:extLst>
      <p:ext uri="{BB962C8B-B14F-4D97-AF65-F5344CB8AC3E}">
        <p14:creationId xmlns:p14="http://schemas.microsoft.com/office/powerpoint/2010/main" val="306351823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image" Target="../media/image1.emf"/><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rgbClr val="FFFFFF"/>
        </a:solidFill>
        <a:effectLst/>
      </p:bgPr>
    </p:bg>
    <p:spTree>
      <p:nvGrpSpPr>
        <p:cNvPr id="1" name=""/>
        <p:cNvGrpSpPr/>
        <p:nvPr/>
      </p:nvGrpSpPr>
      <p:grpSpPr>
        <a:xfrm>
          <a:off x="0" y="0"/>
          <a:ext cx="0" cy="0"/>
          <a:chOff x="0" y="0"/>
          <a:chExt cx="0" cy="0"/>
        </a:xfrm>
      </p:grpSpPr>
      <p:pic>
        <p:nvPicPr>
          <p:cNvPr id="8" name="Bildobjekt 7"/>
          <p:cNvPicPr>
            <a:picLocks noChangeAspect="1"/>
          </p:cNvPicPr>
          <p:nvPr/>
        </p:nvPicPr>
        <p:blipFill>
          <a:blip r:embed="rId28">
            <a:extLst>
              <a:ext uri="{28A0092B-C50C-407E-A947-70E740481C1C}">
                <a14:useLocalDpi xmlns:a14="http://schemas.microsoft.com/office/drawing/2010/main" val="0"/>
              </a:ext>
            </a:extLst>
          </a:blip>
          <a:stretch>
            <a:fillRect/>
          </a:stretch>
        </p:blipFill>
        <p:spPr>
          <a:xfrm>
            <a:off x="820800" y="6210000"/>
            <a:ext cx="1396800" cy="293233"/>
          </a:xfrm>
          <a:prstGeom prst="rect">
            <a:avLst/>
          </a:prstGeom>
        </p:spPr>
      </p:pic>
      <p:sp>
        <p:nvSpPr>
          <p:cNvPr id="2" name="Platshållare för rubrik 1"/>
          <p:cNvSpPr>
            <a:spLocks noGrp="1"/>
          </p:cNvSpPr>
          <p:nvPr>
            <p:ph type="title"/>
          </p:nvPr>
        </p:nvSpPr>
        <p:spPr>
          <a:xfrm>
            <a:off x="803844" y="686594"/>
            <a:ext cx="6951600" cy="1296144"/>
          </a:xfrm>
          <a:prstGeom prst="rect">
            <a:avLst/>
          </a:prstGeom>
        </p:spPr>
        <p:txBody>
          <a:bodyPr vert="horz" lIns="0" tIns="0" rIns="0" bIns="0" rtlCol="0" anchor="t" anchorCtr="0">
            <a:noAutofit/>
          </a:bodyPr>
          <a:lstStyle/>
          <a:p>
            <a:r>
              <a:rPr lang="sv-SE" dirty="0"/>
              <a:t>Klicka här för att ändra format</a:t>
            </a:r>
          </a:p>
        </p:txBody>
      </p:sp>
      <p:sp>
        <p:nvSpPr>
          <p:cNvPr id="3" name="Platshållare för text 2"/>
          <p:cNvSpPr>
            <a:spLocks noGrp="1"/>
          </p:cNvSpPr>
          <p:nvPr>
            <p:ph type="body" idx="1"/>
          </p:nvPr>
        </p:nvSpPr>
        <p:spPr>
          <a:xfrm>
            <a:off x="801688" y="2057400"/>
            <a:ext cx="6951364" cy="3695131"/>
          </a:xfrm>
          <a:prstGeom prst="rect">
            <a:avLst/>
          </a:prstGeom>
        </p:spPr>
        <p:txBody>
          <a:bodyPr vert="horz" lIns="0" tIns="0" rIns="0" bIns="0" rtlCol="0" anchor="t" anchorCtr="0">
            <a:noAutofit/>
          </a:bodyPr>
          <a:lstStyle/>
          <a:p>
            <a:pPr lvl="0"/>
            <a:r>
              <a:rPr lang="sv-SE" dirty="0"/>
              <a:t>Klicka här för att ändra format på bakgrundstexten</a:t>
            </a:r>
          </a:p>
          <a:p>
            <a:pPr lvl="1"/>
            <a:r>
              <a:rPr lang="sv-SE" dirty="0"/>
              <a:t>Nivå två</a:t>
            </a:r>
          </a:p>
          <a:p>
            <a:pPr lvl="2"/>
            <a:r>
              <a:rPr lang="sv-SE" dirty="0"/>
              <a:t>Nivå tre</a:t>
            </a:r>
          </a:p>
          <a:p>
            <a:pPr lvl="3"/>
            <a:r>
              <a:rPr lang="sv-SE" dirty="0"/>
              <a:t>Nivå fyra</a:t>
            </a:r>
          </a:p>
          <a:p>
            <a:pPr lvl="4"/>
            <a:r>
              <a:rPr lang="sv-SE" dirty="0"/>
              <a:t>Nivå fem</a:t>
            </a:r>
          </a:p>
        </p:txBody>
      </p:sp>
      <p:sp>
        <p:nvSpPr>
          <p:cNvPr id="4" name="Platshållare för datum 3"/>
          <p:cNvSpPr>
            <a:spLocks noGrp="1"/>
          </p:cNvSpPr>
          <p:nvPr>
            <p:ph type="dt" sz="half" idx="2"/>
          </p:nvPr>
        </p:nvSpPr>
        <p:spPr>
          <a:xfrm>
            <a:off x="7761289" y="6295894"/>
            <a:ext cx="795940" cy="267235"/>
          </a:xfrm>
          <a:prstGeom prst="rect">
            <a:avLst/>
          </a:prstGeom>
        </p:spPr>
        <p:txBody>
          <a:bodyPr vert="horz" lIns="0" tIns="0" rIns="0" bIns="0" rtlCol="0" anchor="ctr"/>
          <a:lstStyle>
            <a:lvl1pPr algn="l">
              <a:defRPr sz="800">
                <a:solidFill>
                  <a:schemeClr val="accent4"/>
                </a:solidFill>
                <a:latin typeface="Arial" panose="020B0604020202020204" pitchFamily="34" charset="0"/>
                <a:cs typeface="Arial" panose="020B0604020202020204" pitchFamily="34" charset="0"/>
              </a:defRPr>
            </a:lvl1pPr>
          </a:lstStyle>
          <a:p>
            <a:fld id="{7C9658E3-AA3F-4DDF-9E9F-D4F71C8BC1C6}" type="datetime1">
              <a:rPr lang="sv-SE" smtClean="0"/>
              <a:t>2024-01-10</a:t>
            </a:fld>
            <a:endParaRPr lang="sv-SE" dirty="0"/>
          </a:p>
        </p:txBody>
      </p:sp>
      <p:sp>
        <p:nvSpPr>
          <p:cNvPr id="5" name="Platshållare för sidfot 4"/>
          <p:cNvSpPr>
            <a:spLocks noGrp="1"/>
          </p:cNvSpPr>
          <p:nvPr>
            <p:ph type="ftr" sz="quarter" idx="3"/>
          </p:nvPr>
        </p:nvSpPr>
        <p:spPr>
          <a:xfrm>
            <a:off x="2391119" y="6295894"/>
            <a:ext cx="4320000" cy="267235"/>
          </a:xfrm>
          <a:prstGeom prst="rect">
            <a:avLst/>
          </a:prstGeom>
        </p:spPr>
        <p:txBody>
          <a:bodyPr vert="horz" lIns="0" tIns="0" rIns="0" bIns="0" rtlCol="0" anchor="ctr"/>
          <a:lstStyle>
            <a:lvl1pPr algn="l">
              <a:defRPr sz="800">
                <a:solidFill>
                  <a:schemeClr val="accent4"/>
                </a:solidFill>
                <a:latin typeface="Arial" panose="020B0604020202020204" pitchFamily="34" charset="0"/>
                <a:cs typeface="Arial" panose="020B0604020202020204" pitchFamily="34" charset="0"/>
              </a:defRPr>
            </a:lvl1pPr>
          </a:lstStyle>
          <a:p>
            <a:r>
              <a:rPr lang="sv-SE"/>
              <a:t>Utreda</a:t>
            </a:r>
            <a:endParaRPr lang="sv-SE" dirty="0"/>
          </a:p>
        </p:txBody>
      </p:sp>
      <p:sp>
        <p:nvSpPr>
          <p:cNvPr id="6" name="Platshållare för bildnummer 5"/>
          <p:cNvSpPr>
            <a:spLocks noGrp="1"/>
          </p:cNvSpPr>
          <p:nvPr>
            <p:ph type="sldNum" sz="quarter" idx="4"/>
          </p:nvPr>
        </p:nvSpPr>
        <p:spPr>
          <a:xfrm>
            <a:off x="8408988" y="6295894"/>
            <a:ext cx="432544" cy="267235"/>
          </a:xfrm>
          <a:prstGeom prst="rect">
            <a:avLst/>
          </a:prstGeom>
        </p:spPr>
        <p:txBody>
          <a:bodyPr vert="horz" lIns="0" tIns="0" rIns="0" bIns="0" rtlCol="0" anchor="ctr"/>
          <a:lstStyle>
            <a:lvl1pPr algn="r">
              <a:defRPr sz="800">
                <a:solidFill>
                  <a:schemeClr val="accent4"/>
                </a:solidFill>
                <a:latin typeface="Arial" panose="020B0604020202020204" pitchFamily="34" charset="0"/>
                <a:cs typeface="Arial" panose="020B0604020202020204" pitchFamily="34" charset="0"/>
              </a:defRPr>
            </a:lvl1pPr>
          </a:lstStyle>
          <a:p>
            <a:fld id="{F3A1DABF-CD59-47A1-8187-10F3203EF599}" type="slidenum">
              <a:rPr lang="sv-SE" smtClean="0"/>
              <a:pPr/>
              <a:t>‹#›</a:t>
            </a:fld>
            <a:endParaRPr lang="sv-SE" dirty="0"/>
          </a:p>
        </p:txBody>
      </p:sp>
      <p:cxnSp>
        <p:nvCxnSpPr>
          <p:cNvPr id="9" name="Rak 8"/>
          <p:cNvCxnSpPr/>
          <p:nvPr/>
        </p:nvCxnSpPr>
        <p:spPr>
          <a:xfrm>
            <a:off x="-362309" y="5652398"/>
            <a:ext cx="250166" cy="0"/>
          </a:xfrm>
          <a:prstGeom prst="line">
            <a:avLst/>
          </a:prstGeom>
          <a:ln>
            <a:solidFill>
              <a:srgbClr val="00263E"/>
            </a:solidFill>
          </a:ln>
        </p:spPr>
        <p:style>
          <a:lnRef idx="1">
            <a:schemeClr val="accent1"/>
          </a:lnRef>
          <a:fillRef idx="0">
            <a:schemeClr val="accent1"/>
          </a:fillRef>
          <a:effectRef idx="0">
            <a:schemeClr val="accent1"/>
          </a:effectRef>
          <a:fontRef idx="minor">
            <a:schemeClr val="tx1"/>
          </a:fontRef>
        </p:style>
      </p:cxnSp>
      <p:cxnSp>
        <p:nvCxnSpPr>
          <p:cNvPr id="11" name="Rak 10"/>
          <p:cNvCxnSpPr/>
          <p:nvPr/>
        </p:nvCxnSpPr>
        <p:spPr>
          <a:xfrm>
            <a:off x="-362309" y="6195324"/>
            <a:ext cx="250166" cy="0"/>
          </a:xfrm>
          <a:prstGeom prst="line">
            <a:avLst/>
          </a:prstGeom>
          <a:ln>
            <a:solidFill>
              <a:srgbClr val="00263E"/>
            </a:solidFill>
          </a:ln>
        </p:spPr>
        <p:style>
          <a:lnRef idx="1">
            <a:schemeClr val="accent1"/>
          </a:lnRef>
          <a:fillRef idx="0">
            <a:schemeClr val="accent1"/>
          </a:fillRef>
          <a:effectRef idx="0">
            <a:schemeClr val="accent1"/>
          </a:effectRef>
          <a:fontRef idx="minor">
            <a:schemeClr val="tx1"/>
          </a:fontRef>
        </p:style>
      </p:cxnSp>
      <p:cxnSp>
        <p:nvCxnSpPr>
          <p:cNvPr id="12" name="Rak 11"/>
          <p:cNvCxnSpPr/>
          <p:nvPr/>
        </p:nvCxnSpPr>
        <p:spPr>
          <a:xfrm>
            <a:off x="-362309" y="2120322"/>
            <a:ext cx="250166" cy="0"/>
          </a:xfrm>
          <a:prstGeom prst="line">
            <a:avLst/>
          </a:prstGeom>
          <a:ln>
            <a:solidFill>
              <a:srgbClr val="00263E"/>
            </a:solidFill>
          </a:ln>
        </p:spPr>
        <p:style>
          <a:lnRef idx="1">
            <a:schemeClr val="accent1"/>
          </a:lnRef>
          <a:fillRef idx="0">
            <a:schemeClr val="accent1"/>
          </a:fillRef>
          <a:effectRef idx="0">
            <a:schemeClr val="accent1"/>
          </a:effectRef>
          <a:fontRef idx="minor">
            <a:schemeClr val="tx1"/>
          </a:fontRef>
        </p:style>
      </p:cxnSp>
      <p:cxnSp>
        <p:nvCxnSpPr>
          <p:cNvPr id="13" name="Rak 12"/>
          <p:cNvCxnSpPr/>
          <p:nvPr/>
        </p:nvCxnSpPr>
        <p:spPr>
          <a:xfrm>
            <a:off x="-362309" y="702175"/>
            <a:ext cx="250166" cy="0"/>
          </a:xfrm>
          <a:prstGeom prst="line">
            <a:avLst/>
          </a:prstGeom>
          <a:ln>
            <a:solidFill>
              <a:srgbClr val="00263E"/>
            </a:solidFill>
          </a:ln>
        </p:spPr>
        <p:style>
          <a:lnRef idx="1">
            <a:schemeClr val="accent1"/>
          </a:lnRef>
          <a:fillRef idx="0">
            <a:schemeClr val="accent1"/>
          </a:fillRef>
          <a:effectRef idx="0">
            <a:schemeClr val="accent1"/>
          </a:effectRef>
          <a:fontRef idx="minor">
            <a:schemeClr val="tx1"/>
          </a:fontRef>
        </p:style>
      </p:cxnSp>
      <p:cxnSp>
        <p:nvCxnSpPr>
          <p:cNvPr id="14" name="Rak 13"/>
          <p:cNvCxnSpPr/>
          <p:nvPr/>
        </p:nvCxnSpPr>
        <p:spPr>
          <a:xfrm>
            <a:off x="9264772" y="5652398"/>
            <a:ext cx="250166" cy="0"/>
          </a:xfrm>
          <a:prstGeom prst="line">
            <a:avLst/>
          </a:prstGeom>
          <a:ln>
            <a:solidFill>
              <a:srgbClr val="00263E"/>
            </a:solidFill>
          </a:ln>
        </p:spPr>
        <p:style>
          <a:lnRef idx="1">
            <a:schemeClr val="accent1"/>
          </a:lnRef>
          <a:fillRef idx="0">
            <a:schemeClr val="accent1"/>
          </a:fillRef>
          <a:effectRef idx="0">
            <a:schemeClr val="accent1"/>
          </a:effectRef>
          <a:fontRef idx="minor">
            <a:schemeClr val="tx1"/>
          </a:fontRef>
        </p:style>
      </p:cxnSp>
      <p:cxnSp>
        <p:nvCxnSpPr>
          <p:cNvPr id="15" name="Rak 14"/>
          <p:cNvCxnSpPr/>
          <p:nvPr/>
        </p:nvCxnSpPr>
        <p:spPr>
          <a:xfrm>
            <a:off x="9264772" y="6195324"/>
            <a:ext cx="250166" cy="0"/>
          </a:xfrm>
          <a:prstGeom prst="line">
            <a:avLst/>
          </a:prstGeom>
          <a:ln>
            <a:solidFill>
              <a:srgbClr val="00263E"/>
            </a:solidFill>
          </a:ln>
        </p:spPr>
        <p:style>
          <a:lnRef idx="1">
            <a:schemeClr val="accent1"/>
          </a:lnRef>
          <a:fillRef idx="0">
            <a:schemeClr val="accent1"/>
          </a:fillRef>
          <a:effectRef idx="0">
            <a:schemeClr val="accent1"/>
          </a:effectRef>
          <a:fontRef idx="minor">
            <a:schemeClr val="tx1"/>
          </a:fontRef>
        </p:style>
      </p:cxnSp>
      <p:cxnSp>
        <p:nvCxnSpPr>
          <p:cNvPr id="16" name="Rak 15"/>
          <p:cNvCxnSpPr/>
          <p:nvPr/>
        </p:nvCxnSpPr>
        <p:spPr>
          <a:xfrm>
            <a:off x="9264772" y="2120322"/>
            <a:ext cx="250166" cy="0"/>
          </a:xfrm>
          <a:prstGeom prst="line">
            <a:avLst/>
          </a:prstGeom>
          <a:ln>
            <a:solidFill>
              <a:srgbClr val="00263E"/>
            </a:solidFill>
          </a:ln>
        </p:spPr>
        <p:style>
          <a:lnRef idx="1">
            <a:schemeClr val="accent1"/>
          </a:lnRef>
          <a:fillRef idx="0">
            <a:schemeClr val="accent1"/>
          </a:fillRef>
          <a:effectRef idx="0">
            <a:schemeClr val="accent1"/>
          </a:effectRef>
          <a:fontRef idx="minor">
            <a:schemeClr val="tx1"/>
          </a:fontRef>
        </p:style>
      </p:cxnSp>
      <p:cxnSp>
        <p:nvCxnSpPr>
          <p:cNvPr id="17" name="Rak 16"/>
          <p:cNvCxnSpPr/>
          <p:nvPr/>
        </p:nvCxnSpPr>
        <p:spPr>
          <a:xfrm>
            <a:off x="9264772" y="702175"/>
            <a:ext cx="250166" cy="0"/>
          </a:xfrm>
          <a:prstGeom prst="line">
            <a:avLst/>
          </a:prstGeom>
          <a:ln>
            <a:solidFill>
              <a:srgbClr val="00263E"/>
            </a:solidFill>
          </a:ln>
        </p:spPr>
        <p:style>
          <a:lnRef idx="1">
            <a:schemeClr val="accent1"/>
          </a:lnRef>
          <a:fillRef idx="0">
            <a:schemeClr val="accent1"/>
          </a:fillRef>
          <a:effectRef idx="0">
            <a:schemeClr val="accent1"/>
          </a:effectRef>
          <a:fontRef idx="minor">
            <a:schemeClr val="tx1"/>
          </a:fontRef>
        </p:style>
      </p:cxnSp>
      <p:cxnSp>
        <p:nvCxnSpPr>
          <p:cNvPr id="18" name="Rak 17"/>
          <p:cNvCxnSpPr/>
          <p:nvPr/>
        </p:nvCxnSpPr>
        <p:spPr>
          <a:xfrm flipV="1">
            <a:off x="802586" y="-229676"/>
            <a:ext cx="0" cy="138022"/>
          </a:xfrm>
          <a:prstGeom prst="line">
            <a:avLst/>
          </a:prstGeom>
          <a:ln>
            <a:solidFill>
              <a:srgbClr val="00263E"/>
            </a:solidFill>
          </a:ln>
        </p:spPr>
        <p:style>
          <a:lnRef idx="1">
            <a:schemeClr val="accent1"/>
          </a:lnRef>
          <a:fillRef idx="0">
            <a:schemeClr val="accent1"/>
          </a:fillRef>
          <a:effectRef idx="0">
            <a:schemeClr val="accent1"/>
          </a:effectRef>
          <a:fontRef idx="minor">
            <a:schemeClr val="tx1"/>
          </a:fontRef>
        </p:style>
      </p:cxnSp>
      <p:cxnSp>
        <p:nvCxnSpPr>
          <p:cNvPr id="19" name="Rak 18"/>
          <p:cNvCxnSpPr/>
          <p:nvPr/>
        </p:nvCxnSpPr>
        <p:spPr>
          <a:xfrm flipV="1">
            <a:off x="7751763" y="-229676"/>
            <a:ext cx="0" cy="138022"/>
          </a:xfrm>
          <a:prstGeom prst="line">
            <a:avLst/>
          </a:prstGeom>
          <a:ln>
            <a:solidFill>
              <a:srgbClr val="00263E"/>
            </a:solidFill>
          </a:ln>
        </p:spPr>
        <p:style>
          <a:lnRef idx="1">
            <a:schemeClr val="accent1"/>
          </a:lnRef>
          <a:fillRef idx="0">
            <a:schemeClr val="accent1"/>
          </a:fillRef>
          <a:effectRef idx="0">
            <a:schemeClr val="accent1"/>
          </a:effectRef>
          <a:fontRef idx="minor">
            <a:schemeClr val="tx1"/>
          </a:fontRef>
        </p:style>
      </p:cxnSp>
      <p:cxnSp>
        <p:nvCxnSpPr>
          <p:cNvPr id="20" name="Rak 19"/>
          <p:cNvCxnSpPr/>
          <p:nvPr/>
        </p:nvCxnSpPr>
        <p:spPr>
          <a:xfrm flipV="1">
            <a:off x="802586" y="6923599"/>
            <a:ext cx="0" cy="138022"/>
          </a:xfrm>
          <a:prstGeom prst="line">
            <a:avLst/>
          </a:prstGeom>
          <a:ln>
            <a:solidFill>
              <a:srgbClr val="00263E"/>
            </a:solidFill>
          </a:ln>
        </p:spPr>
        <p:style>
          <a:lnRef idx="1">
            <a:schemeClr val="accent1"/>
          </a:lnRef>
          <a:fillRef idx="0">
            <a:schemeClr val="accent1"/>
          </a:fillRef>
          <a:effectRef idx="0">
            <a:schemeClr val="accent1"/>
          </a:effectRef>
          <a:fontRef idx="minor">
            <a:schemeClr val="tx1"/>
          </a:fontRef>
        </p:style>
      </p:cxnSp>
      <p:cxnSp>
        <p:nvCxnSpPr>
          <p:cNvPr id="21" name="Rak 20"/>
          <p:cNvCxnSpPr/>
          <p:nvPr/>
        </p:nvCxnSpPr>
        <p:spPr>
          <a:xfrm flipV="1">
            <a:off x="7751763" y="6923599"/>
            <a:ext cx="0" cy="138022"/>
          </a:xfrm>
          <a:prstGeom prst="line">
            <a:avLst/>
          </a:prstGeom>
          <a:ln>
            <a:solidFill>
              <a:srgbClr val="00263E"/>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064309307"/>
      </p:ext>
    </p:extLst>
  </p:cSld>
  <p:clrMap bg1="lt1" tx1="dk1" bg2="lt2" tx2="dk2" accent1="accent1" accent2="accent2" accent3="accent3" accent4="accent4" accent5="accent5" accent6="accent6" hlink="hlink" folHlink="folHlink"/>
  <p:sldLayoutIdLst>
    <p:sldLayoutId id="2147483649" r:id="rId1"/>
    <p:sldLayoutId id="2147483660" r:id="rId2"/>
    <p:sldLayoutId id="2147483699" r:id="rId3"/>
    <p:sldLayoutId id="2147483650" r:id="rId4"/>
    <p:sldLayoutId id="2147483665" r:id="rId5"/>
    <p:sldLayoutId id="2147483661" r:id="rId6"/>
    <p:sldLayoutId id="2147483662" r:id="rId7"/>
    <p:sldLayoutId id="2147483700" r:id="rId8"/>
    <p:sldLayoutId id="2147483663" r:id="rId9"/>
    <p:sldLayoutId id="2147483664" r:id="rId10"/>
    <p:sldLayoutId id="2147483703" r:id="rId11"/>
    <p:sldLayoutId id="2147483702" r:id="rId12"/>
    <p:sldLayoutId id="2147483704" r:id="rId13"/>
    <p:sldLayoutId id="2147483667" r:id="rId14"/>
    <p:sldLayoutId id="2147483705" r:id="rId15"/>
    <p:sldLayoutId id="2147483670" r:id="rId16"/>
    <p:sldLayoutId id="2147483668" r:id="rId17"/>
    <p:sldLayoutId id="2147483707" r:id="rId18"/>
    <p:sldLayoutId id="2147483706" r:id="rId19"/>
    <p:sldLayoutId id="2147483708" r:id="rId20"/>
    <p:sldLayoutId id="2147483709" r:id="rId21"/>
    <p:sldLayoutId id="2147483666" r:id="rId22"/>
    <p:sldLayoutId id="2147483669" r:id="rId23"/>
    <p:sldLayoutId id="2147483655" r:id="rId24"/>
    <p:sldLayoutId id="2147483654" r:id="rId25"/>
    <p:sldLayoutId id="2147483710" r:id="rId26"/>
  </p:sldLayoutIdLst>
  <p:hf hdr="0" dt="0"/>
  <p:txStyles>
    <p:titleStyle>
      <a:lvl1pPr algn="l" defTabSz="914400" rtl="0" eaLnBrk="1" latinLnBrk="0" hangingPunct="1">
        <a:spcBef>
          <a:spcPct val="0"/>
        </a:spcBef>
        <a:buNone/>
        <a:defRPr sz="3400" b="1" kern="1200">
          <a:solidFill>
            <a:schemeClr val="accent4"/>
          </a:solidFill>
          <a:latin typeface="Arial" panose="020B0604020202020204" pitchFamily="34" charset="0"/>
          <a:ea typeface="+mj-ea"/>
          <a:cs typeface="Arial" panose="020B0604020202020204" pitchFamily="34" charset="0"/>
        </a:defRPr>
      </a:lvl1pPr>
    </p:titleStyle>
    <p:bodyStyle>
      <a:lvl1pPr marL="271463" indent="-271463" algn="l" defTabSz="914400" rtl="0" eaLnBrk="1" latinLnBrk="0" hangingPunct="1">
        <a:spcBef>
          <a:spcPts val="1900"/>
        </a:spcBef>
        <a:spcAft>
          <a:spcPts val="800"/>
        </a:spcAft>
        <a:buSzPct val="115000"/>
        <a:buFont typeface="Century Gothic" pitchFamily="34" charset="0"/>
        <a:buChar char="•"/>
        <a:defRPr sz="1900" b="1" kern="1200">
          <a:solidFill>
            <a:schemeClr val="accent4"/>
          </a:solidFill>
          <a:latin typeface="Arial" panose="020B0604020202020204" pitchFamily="34" charset="0"/>
          <a:ea typeface="+mn-ea"/>
          <a:cs typeface="Arial" panose="020B0604020202020204" pitchFamily="34" charset="0"/>
        </a:defRPr>
      </a:lvl1pPr>
      <a:lvl2pPr marL="520700" indent="-234950" algn="l" defTabSz="914400" rtl="0" eaLnBrk="1" latinLnBrk="0" hangingPunct="1">
        <a:spcBef>
          <a:spcPts val="0"/>
        </a:spcBef>
        <a:spcAft>
          <a:spcPts val="800"/>
        </a:spcAft>
        <a:buFont typeface="Arial" pitchFamily="34" charset="0"/>
        <a:buChar char="–"/>
        <a:defRPr sz="1900" b="0" kern="1200">
          <a:solidFill>
            <a:schemeClr val="accent4"/>
          </a:solidFill>
          <a:latin typeface="Arial" panose="020B0604020202020204" pitchFamily="34" charset="0"/>
          <a:ea typeface="+mn-ea"/>
          <a:cs typeface="Arial" panose="020B0604020202020204" pitchFamily="34" charset="0"/>
        </a:defRPr>
      </a:lvl2pPr>
      <a:lvl3pPr marL="711200" indent="-171450" algn="l" defTabSz="914400" rtl="0" eaLnBrk="1" latinLnBrk="0" hangingPunct="1">
        <a:spcBef>
          <a:spcPts val="0"/>
        </a:spcBef>
        <a:spcAft>
          <a:spcPts val="800"/>
        </a:spcAft>
        <a:buFont typeface="Arial" pitchFamily="34" charset="0"/>
        <a:buChar char="•"/>
        <a:defRPr sz="1600" b="0" kern="1200">
          <a:solidFill>
            <a:schemeClr val="accent4"/>
          </a:solidFill>
          <a:latin typeface="Arial" panose="020B0604020202020204" pitchFamily="34" charset="0"/>
          <a:ea typeface="+mn-ea"/>
          <a:cs typeface="Arial" panose="020B0604020202020204" pitchFamily="34" charset="0"/>
        </a:defRPr>
      </a:lvl3pPr>
      <a:lvl4pPr marL="920750" indent="-196850" algn="l" defTabSz="914400" rtl="0" eaLnBrk="1" latinLnBrk="0" hangingPunct="1">
        <a:spcBef>
          <a:spcPts val="0"/>
        </a:spcBef>
        <a:spcAft>
          <a:spcPts val="800"/>
        </a:spcAft>
        <a:buFont typeface="Arial" pitchFamily="34" charset="0"/>
        <a:buChar char="–"/>
        <a:defRPr sz="1400" b="0" kern="1200">
          <a:solidFill>
            <a:schemeClr val="accent4"/>
          </a:solidFill>
          <a:latin typeface="Arial" panose="020B0604020202020204" pitchFamily="34" charset="0"/>
          <a:ea typeface="+mn-ea"/>
          <a:cs typeface="Arial" panose="020B0604020202020204" pitchFamily="34" charset="0"/>
        </a:defRPr>
      </a:lvl4pPr>
      <a:lvl5pPr marL="1073150" indent="-146050" algn="l" defTabSz="914400" rtl="0" eaLnBrk="1" latinLnBrk="0" hangingPunct="1">
        <a:spcBef>
          <a:spcPts val="0"/>
        </a:spcBef>
        <a:spcAft>
          <a:spcPts val="800"/>
        </a:spcAft>
        <a:buFont typeface="Arial" pitchFamily="34" charset="0"/>
        <a:buChar char="•"/>
        <a:defRPr sz="1200" b="0" kern="1200">
          <a:solidFill>
            <a:schemeClr val="accent4"/>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2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notesSlide" Target="../notesSlides/notesSlide10.xml"/><Relationship Id="rId1" Type="http://schemas.openxmlformats.org/officeDocument/2006/relationships/slideLayout" Target="../slideLayouts/slideLayout26.xml"/></Relationships>
</file>

<file path=ppt/slides/_rels/slide16.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5.xml"/></Relationships>
</file>

<file path=ppt/slides/_rels/slide17.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notesSlide" Target="../notesSlides/notesSlide11.xml"/><Relationship Id="rId1" Type="http://schemas.openxmlformats.org/officeDocument/2006/relationships/slideLayout" Target="../slideLayouts/slideLayout26.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3.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notesSlide" Target="../notesSlides/notesSlide14.xml"/><Relationship Id="rId1" Type="http://schemas.openxmlformats.org/officeDocument/2006/relationships/slideLayout" Target="../slideLayouts/slideLayout5.xml"/></Relationships>
</file>

<file path=ppt/slides/_rels/slide21.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notesSlide" Target="../notesSlides/notesSlide15.xml"/><Relationship Id="rId1" Type="http://schemas.openxmlformats.org/officeDocument/2006/relationships/slideLayout" Target="../slideLayouts/slideLayout5.xml"/></Relationships>
</file>

<file path=ppt/slides/_rels/slide22.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notesSlide" Target="../notesSlides/notesSlide16.xml"/><Relationship Id="rId1" Type="http://schemas.openxmlformats.org/officeDocument/2006/relationships/slideLayout" Target="../slideLayouts/slideLayout5.xml"/></Relationships>
</file>

<file path=ppt/slides/_rels/slide23.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notesSlide" Target="../notesSlides/notesSlide17.xml"/><Relationship Id="rId1" Type="http://schemas.openxmlformats.org/officeDocument/2006/relationships/slideLayout" Target="../slideLayouts/slideLayout26.xml"/></Relationships>
</file>

<file path=ppt/slides/_rels/slide24.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6.xml"/></Relationships>
</file>

<file path=ppt/slides/_rels/slide25.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notesSlide" Target="../notesSlides/notesSlide18.xml"/><Relationship Id="rId1" Type="http://schemas.openxmlformats.org/officeDocument/2006/relationships/slideLayout" Target="../slideLayouts/slideLayout26.xml"/></Relationships>
</file>

<file path=ppt/slides/_rels/slide26.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9.xml"/><Relationship Id="rId1" Type="http://schemas.openxmlformats.org/officeDocument/2006/relationships/slideLayout" Target="../slideLayouts/slideLayout8.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4.xml"/><Relationship Id="rId1" Type="http://schemas.openxmlformats.org/officeDocument/2006/relationships/video" Target="https://player.vimeo.com/video/116638079?app_id=122963" TargetMode="External"/><Relationship Id="rId5" Type="http://schemas.openxmlformats.org/officeDocument/2006/relationships/hyperlink" Target="https://vimeo.com/116638079" TargetMode="External"/><Relationship Id="rId4" Type="http://schemas.openxmlformats.org/officeDocument/2006/relationships/image" Target="../media/image5.jpeg"/></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notesSlide" Target="../notesSlides/notesSlide7.xml"/><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2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B0E2B85A-D4EB-43F5-817E-4940A893080C}"/>
              </a:ext>
            </a:extLst>
          </p:cNvPr>
          <p:cNvSpPr>
            <a:spLocks noGrp="1"/>
          </p:cNvSpPr>
          <p:nvPr>
            <p:ph type="ctrTitle"/>
          </p:nvPr>
        </p:nvSpPr>
        <p:spPr/>
        <p:txBody>
          <a:bodyPr>
            <a:normAutofit fontScale="90000"/>
          </a:bodyPr>
          <a:lstStyle/>
          <a:p>
            <a:r>
              <a:rPr lang="sv-SE" dirty="0"/>
              <a:t>Delaktighet i utredningen</a:t>
            </a:r>
            <a:br>
              <a:rPr lang="sv-SE" dirty="0"/>
            </a:br>
            <a:br>
              <a:rPr lang="sv-SE" dirty="0"/>
            </a:br>
            <a:endParaRPr lang="sv-SE" sz="2100" b="0" dirty="0">
              <a:solidFill>
                <a:srgbClr val="FFFFFF"/>
              </a:solidFill>
            </a:endParaRPr>
          </a:p>
        </p:txBody>
      </p:sp>
      <p:pic>
        <p:nvPicPr>
          <p:cNvPr id="4" name="Platshållare för bild 3"/>
          <p:cNvPicPr>
            <a:picLocks noGrp="1" noChangeAspect="1"/>
          </p:cNvPicPr>
          <p:nvPr>
            <p:ph type="pic" sz="quarter" idx="13"/>
          </p:nvPr>
        </p:nvPicPr>
        <p:blipFill rotWithShape="1">
          <a:blip r:embed="rId3">
            <a:extLst>
              <a:ext uri="{28A0092B-C50C-407E-A947-70E740481C1C}">
                <a14:useLocalDpi xmlns:a14="http://schemas.microsoft.com/office/drawing/2010/main" val="0"/>
              </a:ext>
            </a:extLst>
          </a:blip>
          <a:srcRect l="-355489" t="-31038" r="-20566" b="-8673"/>
          <a:stretch/>
        </p:blipFill>
        <p:spPr>
          <a:solidFill>
            <a:srgbClr val="3DB7E4"/>
          </a:solidFill>
        </p:spPr>
      </p:pic>
    </p:spTree>
    <p:extLst>
      <p:ext uri="{BB962C8B-B14F-4D97-AF65-F5344CB8AC3E}">
        <p14:creationId xmlns:p14="http://schemas.microsoft.com/office/powerpoint/2010/main" val="357437335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a:t>Fundera enskilt</a:t>
            </a:r>
            <a:br>
              <a:rPr lang="sv-SE" dirty="0"/>
            </a:br>
            <a:r>
              <a:rPr lang="sv-SE" b="0" dirty="0"/>
              <a:t>(3 minuter)</a:t>
            </a:r>
            <a:endParaRPr lang="sv-SE" dirty="0"/>
          </a:p>
        </p:txBody>
      </p:sp>
      <p:sp>
        <p:nvSpPr>
          <p:cNvPr id="4" name="Platshållare för sidfot 3"/>
          <p:cNvSpPr>
            <a:spLocks noGrp="1"/>
          </p:cNvSpPr>
          <p:nvPr>
            <p:ph type="ftr" sz="quarter" idx="11"/>
          </p:nvPr>
        </p:nvSpPr>
        <p:spPr/>
        <p:txBody>
          <a:bodyPr/>
          <a:lstStyle/>
          <a:p>
            <a:r>
              <a:rPr lang="sv-SE"/>
              <a:t>Utreda</a:t>
            </a:r>
          </a:p>
        </p:txBody>
      </p:sp>
      <p:sp>
        <p:nvSpPr>
          <p:cNvPr id="5" name="Platshållare för innehåll 4"/>
          <p:cNvSpPr>
            <a:spLocks noGrp="1"/>
          </p:cNvSpPr>
          <p:nvPr>
            <p:ph sz="quarter" idx="13"/>
          </p:nvPr>
        </p:nvSpPr>
        <p:spPr/>
        <p:txBody>
          <a:bodyPr/>
          <a:lstStyle/>
          <a:p>
            <a:pPr marL="0" indent="0">
              <a:spcBef>
                <a:spcPts val="1600"/>
              </a:spcBef>
              <a:buNone/>
            </a:pPr>
            <a:r>
              <a:rPr lang="sv-SE" b="1" dirty="0"/>
              <a:t>Vad tar du med dig från diskussionen?</a:t>
            </a:r>
          </a:p>
          <a:p>
            <a:pPr marL="0" indent="0">
              <a:spcBef>
                <a:spcPts val="1600"/>
              </a:spcBef>
              <a:buNone/>
            </a:pPr>
            <a:r>
              <a:rPr lang="sv-SE" sz="2000" b="1" dirty="0"/>
              <a:t>Exempelvis:</a:t>
            </a:r>
          </a:p>
          <a:p>
            <a:r>
              <a:rPr lang="sv-SE" sz="2000" dirty="0"/>
              <a:t>Något du har fått hjälp med.</a:t>
            </a:r>
          </a:p>
          <a:p>
            <a:r>
              <a:rPr lang="sv-SE" sz="2000" dirty="0"/>
              <a:t>Eventuella ”aha-upplevelser”.</a:t>
            </a:r>
          </a:p>
          <a:p>
            <a:r>
              <a:rPr lang="sv-SE" sz="2000" dirty="0"/>
              <a:t>Något du ska börja, sluta eller fortsätta göra</a:t>
            </a:r>
          </a:p>
        </p:txBody>
      </p:sp>
      <p:pic>
        <p:nvPicPr>
          <p:cNvPr id="8" name="Bildobjekt 7"/>
          <p:cNvPicPr>
            <a:picLocks noChangeAspect="1"/>
          </p:cNvPicPr>
          <p:nvPr/>
        </p:nvPicPr>
        <p:blipFill>
          <a:blip r:embed="rId2" cstate="hqprint">
            <a:extLst>
              <a:ext uri="{28A0092B-C50C-407E-A947-70E740481C1C}">
                <a14:useLocalDpi xmlns:a14="http://schemas.microsoft.com/office/drawing/2010/main" val="0"/>
              </a:ext>
            </a:extLst>
          </a:blip>
          <a:stretch>
            <a:fillRect/>
          </a:stretch>
        </p:blipFill>
        <p:spPr>
          <a:xfrm>
            <a:off x="7313064" y="717972"/>
            <a:ext cx="1100911" cy="994449"/>
          </a:xfrm>
          <a:prstGeom prst="rect">
            <a:avLst/>
          </a:prstGeom>
        </p:spPr>
      </p:pic>
      <p:sp>
        <p:nvSpPr>
          <p:cNvPr id="3" name="Platshållare för bildnummer 2"/>
          <p:cNvSpPr>
            <a:spLocks noGrp="1"/>
          </p:cNvSpPr>
          <p:nvPr>
            <p:ph type="sldNum" sz="quarter" idx="12"/>
          </p:nvPr>
        </p:nvSpPr>
        <p:spPr/>
        <p:txBody>
          <a:bodyPr/>
          <a:lstStyle/>
          <a:p>
            <a:fld id="{F3A1DABF-CD59-47A1-8187-10F3203EF599}" type="slidenum">
              <a:rPr lang="sv-SE" smtClean="0"/>
              <a:t>10</a:t>
            </a:fld>
            <a:endParaRPr lang="sv-SE"/>
          </a:p>
        </p:txBody>
      </p:sp>
    </p:spTree>
    <p:extLst>
      <p:ext uri="{BB962C8B-B14F-4D97-AF65-F5344CB8AC3E}">
        <p14:creationId xmlns:p14="http://schemas.microsoft.com/office/powerpoint/2010/main" val="192630888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EF23BADC-D833-4FC3-BC1A-AECF1E241D0F}"/>
              </a:ext>
            </a:extLst>
          </p:cNvPr>
          <p:cNvSpPr>
            <a:spLocks noGrp="1"/>
          </p:cNvSpPr>
          <p:nvPr>
            <p:ph type="title"/>
          </p:nvPr>
        </p:nvSpPr>
        <p:spPr/>
        <p:txBody>
          <a:bodyPr/>
          <a:lstStyle/>
          <a:p>
            <a:r>
              <a:rPr lang="sv-SE" dirty="0"/>
              <a:t>Sammanfatta och avsluta</a:t>
            </a:r>
            <a:br>
              <a:rPr lang="sv-SE" dirty="0"/>
            </a:br>
            <a:r>
              <a:rPr lang="sv-SE" b="0" dirty="0"/>
              <a:t>(5 minuter)</a:t>
            </a:r>
          </a:p>
        </p:txBody>
      </p:sp>
      <p:sp>
        <p:nvSpPr>
          <p:cNvPr id="3" name="Platshållare för innehåll 2">
            <a:extLst>
              <a:ext uri="{FF2B5EF4-FFF2-40B4-BE49-F238E27FC236}">
                <a16:creationId xmlns:a16="http://schemas.microsoft.com/office/drawing/2014/main" id="{68E35ADA-BED3-4AA3-BAFE-AA9D1F0195D2}"/>
              </a:ext>
            </a:extLst>
          </p:cNvPr>
          <p:cNvSpPr>
            <a:spLocks noGrp="1"/>
          </p:cNvSpPr>
          <p:nvPr>
            <p:ph idx="1"/>
          </p:nvPr>
        </p:nvSpPr>
        <p:spPr/>
        <p:txBody>
          <a:bodyPr/>
          <a:lstStyle/>
          <a:p>
            <a:pPr>
              <a:spcBef>
                <a:spcPts val="0"/>
              </a:spcBef>
            </a:pPr>
            <a:r>
              <a:rPr lang="sv-SE" sz="2600" b="0" dirty="0"/>
              <a:t>Gå laget runt och låt dem som vill </a:t>
            </a:r>
            <a:br>
              <a:rPr lang="sv-SE" sz="2600" b="0" dirty="0"/>
            </a:br>
            <a:r>
              <a:rPr lang="sv-SE" sz="2600" b="0" dirty="0"/>
              <a:t>dela med sig av tankar kring övningen. </a:t>
            </a:r>
          </a:p>
          <a:p>
            <a:pPr>
              <a:spcBef>
                <a:spcPts val="0"/>
              </a:spcBef>
            </a:pPr>
            <a:r>
              <a:rPr lang="sv-SE" sz="2600" b="0" dirty="0"/>
              <a:t>Avsluta övningen.  </a:t>
            </a:r>
          </a:p>
        </p:txBody>
      </p:sp>
      <p:sp>
        <p:nvSpPr>
          <p:cNvPr id="5" name="Platshållare för sidfot 4"/>
          <p:cNvSpPr>
            <a:spLocks noGrp="1"/>
          </p:cNvSpPr>
          <p:nvPr>
            <p:ph type="ftr" sz="quarter" idx="11"/>
          </p:nvPr>
        </p:nvSpPr>
        <p:spPr/>
        <p:txBody>
          <a:bodyPr/>
          <a:lstStyle/>
          <a:p>
            <a:r>
              <a:rPr lang="sv-SE"/>
              <a:t>Utreda</a:t>
            </a:r>
            <a:endParaRPr lang="sv-SE" dirty="0"/>
          </a:p>
        </p:txBody>
      </p:sp>
      <p:pic>
        <p:nvPicPr>
          <p:cNvPr id="6" name="Bildobjekt 5"/>
          <p:cNvPicPr>
            <a:picLocks noChangeAspect="1"/>
          </p:cNvPicPr>
          <p:nvPr/>
        </p:nvPicPr>
        <p:blipFill rotWithShape="1">
          <a:blip r:embed="rId2">
            <a:extLst>
              <a:ext uri="{28A0092B-C50C-407E-A947-70E740481C1C}">
                <a14:useLocalDpi xmlns:a14="http://schemas.microsoft.com/office/drawing/2010/main" val="0"/>
              </a:ext>
            </a:extLst>
          </a:blip>
          <a:srcRect l="4600" r="4389" b="2926"/>
          <a:stretch/>
        </p:blipFill>
        <p:spPr>
          <a:xfrm>
            <a:off x="7327934" y="678279"/>
            <a:ext cx="1095924" cy="1105211"/>
          </a:xfrm>
          <a:prstGeom prst="ellipse">
            <a:avLst/>
          </a:prstGeom>
        </p:spPr>
      </p:pic>
      <p:sp>
        <p:nvSpPr>
          <p:cNvPr id="4" name="Platshållare för bildnummer 3"/>
          <p:cNvSpPr>
            <a:spLocks noGrp="1"/>
          </p:cNvSpPr>
          <p:nvPr>
            <p:ph type="sldNum" sz="quarter" idx="12"/>
          </p:nvPr>
        </p:nvSpPr>
        <p:spPr/>
        <p:txBody>
          <a:bodyPr/>
          <a:lstStyle/>
          <a:p>
            <a:fld id="{3C85E78D-9BDB-402C-83E3-26573C1B9F9F}" type="slidenum">
              <a:rPr lang="sv-SE" smtClean="0"/>
              <a:t>11</a:t>
            </a:fld>
            <a:endParaRPr lang="sv-SE"/>
          </a:p>
        </p:txBody>
      </p:sp>
    </p:spTree>
    <p:extLst>
      <p:ext uri="{BB962C8B-B14F-4D97-AF65-F5344CB8AC3E}">
        <p14:creationId xmlns:p14="http://schemas.microsoft.com/office/powerpoint/2010/main" val="345726448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 1"/>
          <p:cNvSpPr>
            <a:spLocks noGrp="1"/>
          </p:cNvSpPr>
          <p:nvPr>
            <p:ph type="pic" sz="quarter" idx="13"/>
          </p:nvPr>
        </p:nvSpPr>
        <p:spPr>
          <a:solidFill>
            <a:srgbClr val="3DB7E4"/>
          </a:solidFill>
        </p:spPr>
      </p:sp>
      <p:sp>
        <p:nvSpPr>
          <p:cNvPr id="3" name="Rubrik 2"/>
          <p:cNvSpPr>
            <a:spLocks noGrp="1"/>
          </p:cNvSpPr>
          <p:nvPr>
            <p:ph type="ctrTitle"/>
          </p:nvPr>
        </p:nvSpPr>
        <p:spPr/>
        <p:txBody>
          <a:bodyPr/>
          <a:lstStyle/>
          <a:p>
            <a:r>
              <a:rPr lang="sv-SE" sz="3600" dirty="0"/>
              <a:t>Hur jobbar vi med delaktighet?</a:t>
            </a:r>
            <a:br>
              <a:rPr lang="sv-SE" sz="3600" dirty="0"/>
            </a:br>
            <a:r>
              <a:rPr lang="sv-SE" sz="3600" b="0" dirty="0"/>
              <a:t>(35 minuter)</a:t>
            </a:r>
            <a:endParaRPr lang="sv-SE" b="0" dirty="0"/>
          </a:p>
        </p:txBody>
      </p:sp>
    </p:spTree>
    <p:extLst>
      <p:ext uri="{BB962C8B-B14F-4D97-AF65-F5344CB8AC3E}">
        <p14:creationId xmlns:p14="http://schemas.microsoft.com/office/powerpoint/2010/main" val="113959979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a:t>Övningens syfte</a:t>
            </a:r>
          </a:p>
        </p:txBody>
      </p:sp>
      <p:sp>
        <p:nvSpPr>
          <p:cNvPr id="3" name="Platshållare för innehåll 2"/>
          <p:cNvSpPr>
            <a:spLocks noGrp="1"/>
          </p:cNvSpPr>
          <p:nvPr>
            <p:ph sz="quarter" idx="13"/>
          </p:nvPr>
        </p:nvSpPr>
        <p:spPr/>
        <p:txBody>
          <a:bodyPr/>
          <a:lstStyle/>
          <a:p>
            <a:pPr marL="0" indent="0">
              <a:buNone/>
            </a:pPr>
            <a:r>
              <a:rPr lang="sv-SE" b="0" dirty="0"/>
              <a:t>Att synliggöra styrkor och brister </a:t>
            </a:r>
            <a:br>
              <a:rPr lang="sv-SE" b="0" dirty="0"/>
            </a:br>
            <a:r>
              <a:rPr lang="sv-SE" b="0" dirty="0"/>
              <a:t>i det egna arbetet med att göra </a:t>
            </a:r>
            <a:br>
              <a:rPr lang="sv-SE" b="0" dirty="0"/>
            </a:br>
            <a:r>
              <a:rPr lang="sv-SE" b="0" dirty="0"/>
              <a:t>barnet eller den unge och vårdnads-</a:t>
            </a:r>
            <a:br>
              <a:rPr lang="sv-SE" b="0" dirty="0"/>
            </a:br>
            <a:r>
              <a:rPr lang="sv-SE" b="0" dirty="0"/>
              <a:t>havarna delaktiga i utredningen. </a:t>
            </a:r>
          </a:p>
          <a:p>
            <a:pPr>
              <a:buFont typeface="Arial" panose="020B0604020202020204" pitchFamily="34" charset="0"/>
              <a:buChar char="•"/>
            </a:pPr>
            <a:endParaRPr lang="sv-SE" b="0" dirty="0"/>
          </a:p>
        </p:txBody>
      </p:sp>
      <p:sp>
        <p:nvSpPr>
          <p:cNvPr id="5" name="Platshållare för sidfot 4"/>
          <p:cNvSpPr>
            <a:spLocks noGrp="1"/>
          </p:cNvSpPr>
          <p:nvPr>
            <p:ph type="ftr" sz="quarter" idx="11"/>
          </p:nvPr>
        </p:nvSpPr>
        <p:spPr/>
        <p:txBody>
          <a:bodyPr/>
          <a:lstStyle/>
          <a:p>
            <a:r>
              <a:rPr lang="sv-SE"/>
              <a:t>Utreda</a:t>
            </a:r>
            <a:endParaRPr lang="sv-SE" dirty="0"/>
          </a:p>
        </p:txBody>
      </p:sp>
      <p:pic>
        <p:nvPicPr>
          <p:cNvPr id="6" name="Bildobjekt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313065" y="686594"/>
            <a:ext cx="1320883" cy="1025828"/>
          </a:xfrm>
          <a:prstGeom prst="rect">
            <a:avLst/>
          </a:prstGeom>
        </p:spPr>
      </p:pic>
      <p:sp>
        <p:nvSpPr>
          <p:cNvPr id="4" name="Platshållare för bildnummer 3"/>
          <p:cNvSpPr>
            <a:spLocks noGrp="1"/>
          </p:cNvSpPr>
          <p:nvPr>
            <p:ph type="sldNum" sz="quarter" idx="12"/>
          </p:nvPr>
        </p:nvSpPr>
        <p:spPr/>
        <p:txBody>
          <a:bodyPr/>
          <a:lstStyle/>
          <a:p>
            <a:fld id="{F3A1DABF-CD59-47A1-8187-10F3203EF599}" type="slidenum">
              <a:rPr lang="sv-SE" smtClean="0"/>
              <a:t>13</a:t>
            </a:fld>
            <a:endParaRPr lang="sv-SE"/>
          </a:p>
        </p:txBody>
      </p:sp>
    </p:spTree>
    <p:extLst>
      <p:ext uri="{BB962C8B-B14F-4D97-AF65-F5344CB8AC3E}">
        <p14:creationId xmlns:p14="http://schemas.microsoft.com/office/powerpoint/2010/main" val="385956989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a:t>Instruktion till övningen</a:t>
            </a:r>
          </a:p>
        </p:txBody>
      </p:sp>
      <p:sp>
        <p:nvSpPr>
          <p:cNvPr id="3" name="Platshållare för sidfot 2"/>
          <p:cNvSpPr>
            <a:spLocks noGrp="1"/>
          </p:cNvSpPr>
          <p:nvPr>
            <p:ph type="ftr" sz="quarter" idx="11"/>
          </p:nvPr>
        </p:nvSpPr>
        <p:spPr/>
        <p:txBody>
          <a:bodyPr/>
          <a:lstStyle/>
          <a:p>
            <a:r>
              <a:rPr lang="sv-SE"/>
              <a:t>Utreda</a:t>
            </a:r>
          </a:p>
        </p:txBody>
      </p:sp>
      <p:sp>
        <p:nvSpPr>
          <p:cNvPr id="4" name="Platshållare för innehåll 3"/>
          <p:cNvSpPr>
            <a:spLocks noGrp="1"/>
          </p:cNvSpPr>
          <p:nvPr>
            <p:ph sz="quarter" idx="13"/>
          </p:nvPr>
        </p:nvSpPr>
        <p:spPr/>
        <p:txBody>
          <a:bodyPr/>
          <a:lstStyle/>
          <a:p>
            <a:r>
              <a:rPr lang="sv-SE" sz="2000" b="1" dirty="0"/>
              <a:t>Sitt på varsin stol. </a:t>
            </a:r>
            <a:br>
              <a:rPr lang="sv-SE" sz="2000" b="1" dirty="0"/>
            </a:br>
            <a:r>
              <a:rPr lang="sv-SE" sz="2000" b="1" dirty="0"/>
              <a:t>Ett påstående i taget kommer att läsas upp. </a:t>
            </a:r>
          </a:p>
          <a:p>
            <a:r>
              <a:rPr lang="sv-SE" sz="2000" b="1" dirty="0"/>
              <a:t>Du tar ställning till påståendet genom att…</a:t>
            </a:r>
          </a:p>
          <a:p>
            <a:pPr lvl="1"/>
            <a:r>
              <a:rPr lang="sv-SE" sz="1600" dirty="0"/>
              <a:t>ställa dig upp – om du håller du med.</a:t>
            </a:r>
          </a:p>
          <a:p>
            <a:pPr lvl="1"/>
            <a:r>
              <a:rPr lang="sv-SE" sz="1600" dirty="0"/>
              <a:t>sitta kvar – om du inte håller med.</a:t>
            </a:r>
          </a:p>
          <a:p>
            <a:pPr lvl="1"/>
            <a:r>
              <a:rPr lang="sv-SE" sz="1600" dirty="0"/>
              <a:t>sitta kvar och räcka upp handen – om du inte vet. </a:t>
            </a:r>
          </a:p>
          <a:p>
            <a:r>
              <a:rPr lang="sv-SE" sz="2000" b="1" dirty="0"/>
              <a:t>För varje påstående, diskutera era ställnings-</a:t>
            </a:r>
            <a:br>
              <a:rPr lang="sv-SE" sz="2000" b="1" dirty="0"/>
            </a:br>
            <a:r>
              <a:rPr lang="sv-SE" sz="2000" b="1" dirty="0"/>
              <a:t>taganden i hela gruppen.</a:t>
            </a:r>
          </a:p>
          <a:p>
            <a:pPr lvl="1"/>
            <a:r>
              <a:rPr lang="sv-SE" sz="1600" dirty="0"/>
              <a:t>Varför svarade ni som ni gjorde? </a:t>
            </a:r>
          </a:p>
          <a:p>
            <a:r>
              <a:rPr lang="sv-SE" sz="2000" b="1" dirty="0"/>
              <a:t>Gå därefter vidare till nästa påstående.</a:t>
            </a:r>
          </a:p>
          <a:p>
            <a:endParaRPr lang="sv-SE" dirty="0"/>
          </a:p>
        </p:txBody>
      </p:sp>
      <p:sp>
        <p:nvSpPr>
          <p:cNvPr id="5" name="Platshållare för bildnummer 4"/>
          <p:cNvSpPr>
            <a:spLocks noGrp="1"/>
          </p:cNvSpPr>
          <p:nvPr>
            <p:ph type="sldNum" sz="quarter" idx="12"/>
          </p:nvPr>
        </p:nvSpPr>
        <p:spPr/>
        <p:txBody>
          <a:bodyPr/>
          <a:lstStyle/>
          <a:p>
            <a:fld id="{F3A1DABF-CD59-47A1-8187-10F3203EF599}" type="slidenum">
              <a:rPr lang="sv-SE" smtClean="0"/>
              <a:t>14</a:t>
            </a:fld>
            <a:endParaRPr lang="sv-SE"/>
          </a:p>
        </p:txBody>
      </p:sp>
    </p:spTree>
    <p:extLst>
      <p:ext uri="{BB962C8B-B14F-4D97-AF65-F5344CB8AC3E}">
        <p14:creationId xmlns:p14="http://schemas.microsoft.com/office/powerpoint/2010/main" val="361606030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D3F390AC-7F68-4AAF-B448-4BE35C233C08}"/>
              </a:ext>
            </a:extLst>
          </p:cNvPr>
          <p:cNvSpPr>
            <a:spLocks noGrp="1"/>
          </p:cNvSpPr>
          <p:nvPr>
            <p:ph type="title"/>
          </p:nvPr>
        </p:nvSpPr>
        <p:spPr>
          <a:xfrm>
            <a:off x="803844" y="686594"/>
            <a:ext cx="7336744" cy="1296144"/>
          </a:xfrm>
        </p:spPr>
        <p:txBody>
          <a:bodyPr/>
          <a:lstStyle/>
          <a:p>
            <a:r>
              <a:rPr lang="sv-SE" dirty="0"/>
              <a:t>Ta ställning och diskutera – ett påstående i taget </a:t>
            </a:r>
            <a:r>
              <a:rPr lang="sv-SE" b="0" dirty="0"/>
              <a:t>(20 minuter)</a:t>
            </a:r>
          </a:p>
        </p:txBody>
      </p:sp>
      <p:sp>
        <p:nvSpPr>
          <p:cNvPr id="3" name="Platshållare för innehåll 2">
            <a:extLst>
              <a:ext uri="{FF2B5EF4-FFF2-40B4-BE49-F238E27FC236}">
                <a16:creationId xmlns:a16="http://schemas.microsoft.com/office/drawing/2014/main" id="{98F28EC8-234D-44BA-94F9-DB392F21F72D}"/>
              </a:ext>
            </a:extLst>
          </p:cNvPr>
          <p:cNvSpPr>
            <a:spLocks noGrp="1"/>
          </p:cNvSpPr>
          <p:nvPr>
            <p:ph idx="1"/>
          </p:nvPr>
        </p:nvSpPr>
        <p:spPr/>
        <p:txBody>
          <a:bodyPr>
            <a:noAutofit/>
          </a:bodyPr>
          <a:lstStyle/>
          <a:p>
            <a:pPr marL="540000" indent="-540000">
              <a:spcBef>
                <a:spcPts val="0"/>
              </a:spcBef>
              <a:buFont typeface="+mj-lt"/>
              <a:buAutoNum type="arabicPeriod"/>
            </a:pPr>
            <a:r>
              <a:rPr lang="sv-SE" sz="2000" b="0" dirty="0"/>
              <a:t>Det finns mycket att vinna på att barn och </a:t>
            </a:r>
            <a:br>
              <a:rPr lang="sv-SE" sz="2000" b="0" dirty="0"/>
            </a:br>
            <a:r>
              <a:rPr lang="sv-SE" sz="2000" b="0" dirty="0"/>
              <a:t>vårdnadshavare är delaktiga i utredningen.</a:t>
            </a:r>
          </a:p>
          <a:p>
            <a:pPr marL="540000" indent="-540000">
              <a:spcBef>
                <a:spcPts val="0"/>
              </a:spcBef>
              <a:buFont typeface="+mj-lt"/>
              <a:buAutoNum type="arabicPeriod"/>
            </a:pPr>
            <a:r>
              <a:rPr lang="sv-SE" sz="2000" b="0" dirty="0"/>
              <a:t>Jag upplever ibland att delaktighet kan vara ett hinder.</a:t>
            </a:r>
          </a:p>
          <a:p>
            <a:pPr marL="540000" indent="-540000">
              <a:spcBef>
                <a:spcPts val="0"/>
              </a:spcBef>
              <a:buFont typeface="+mj-lt"/>
              <a:buAutoNum type="arabicPeriod"/>
            </a:pPr>
            <a:r>
              <a:rPr lang="sv-SE" sz="2000" b="0" dirty="0"/>
              <a:t>Jag tycker att jag är bra på att möjliggöra barnets och vårdnadshavarens delaktighet i  utredningen.</a:t>
            </a:r>
          </a:p>
          <a:p>
            <a:pPr marL="540000" indent="-540000">
              <a:spcBef>
                <a:spcPts val="0"/>
              </a:spcBef>
              <a:buFont typeface="+mj-lt"/>
              <a:buAutoNum type="arabicPeriod"/>
            </a:pPr>
            <a:r>
              <a:rPr lang="sv-SE" sz="2000" b="0" dirty="0"/>
              <a:t>Jag anstränger mig ofta mer för möjliggöra delaktighet för vårdnadshavarna än för barnet.</a:t>
            </a:r>
          </a:p>
          <a:p>
            <a:pPr marL="540000" indent="-540000">
              <a:spcBef>
                <a:spcPts val="0"/>
              </a:spcBef>
              <a:buFont typeface="+mj-lt"/>
              <a:buAutoNum type="arabicPeriod"/>
            </a:pPr>
            <a:r>
              <a:rPr lang="sv-SE" sz="2000" b="0" dirty="0"/>
              <a:t>Jag tycker det är svårt att göra barnet delaktigt när barnet har en funktionsnedsättning.</a:t>
            </a:r>
          </a:p>
          <a:p>
            <a:pPr marL="540000" indent="-540000">
              <a:spcBef>
                <a:spcPts val="0"/>
              </a:spcBef>
              <a:buFont typeface="+mj-lt"/>
              <a:buAutoNum type="arabicPeriod"/>
            </a:pPr>
            <a:r>
              <a:rPr lang="sv-SE" sz="2000" b="0" dirty="0"/>
              <a:t>Jag brukar ta reda på hur barnet upplever sin egen delaktighet – under eller efter utredningen.</a:t>
            </a:r>
          </a:p>
          <a:p>
            <a:pPr marL="285750" lvl="1" indent="0">
              <a:buNone/>
            </a:pPr>
            <a:endParaRPr lang="sv-SE" sz="1000" dirty="0"/>
          </a:p>
        </p:txBody>
      </p:sp>
      <p:sp>
        <p:nvSpPr>
          <p:cNvPr id="4" name="Platshållare för sidfot 3"/>
          <p:cNvSpPr>
            <a:spLocks noGrp="1"/>
          </p:cNvSpPr>
          <p:nvPr>
            <p:ph type="ftr" sz="quarter" idx="11"/>
          </p:nvPr>
        </p:nvSpPr>
        <p:spPr/>
        <p:txBody>
          <a:bodyPr/>
          <a:lstStyle/>
          <a:p>
            <a:r>
              <a:rPr lang="sv-SE"/>
              <a:t>Utreda</a:t>
            </a:r>
            <a:endParaRPr lang="sv-SE" dirty="0"/>
          </a:p>
        </p:txBody>
      </p:sp>
      <p:pic>
        <p:nvPicPr>
          <p:cNvPr id="8" name="Bildobjekt 7"/>
          <p:cNvPicPr>
            <a:picLocks noChangeAspect="1"/>
          </p:cNvPicPr>
          <p:nvPr/>
        </p:nvPicPr>
        <p:blipFill rotWithShape="1">
          <a:blip r:embed="rId3">
            <a:extLst>
              <a:ext uri="{28A0092B-C50C-407E-A947-70E740481C1C}">
                <a14:useLocalDpi xmlns:a14="http://schemas.microsoft.com/office/drawing/2010/main" val="0"/>
              </a:ext>
            </a:extLst>
          </a:blip>
          <a:srcRect l="4600" r="4389" b="2926"/>
          <a:stretch/>
        </p:blipFill>
        <p:spPr>
          <a:xfrm>
            <a:off x="7337766" y="678279"/>
            <a:ext cx="1095924" cy="1105211"/>
          </a:xfrm>
          <a:prstGeom prst="ellipse">
            <a:avLst/>
          </a:prstGeom>
        </p:spPr>
      </p:pic>
      <p:sp>
        <p:nvSpPr>
          <p:cNvPr id="5" name="Platshållare för bildnummer 4"/>
          <p:cNvSpPr>
            <a:spLocks noGrp="1"/>
          </p:cNvSpPr>
          <p:nvPr>
            <p:ph type="sldNum" sz="quarter" idx="12"/>
          </p:nvPr>
        </p:nvSpPr>
        <p:spPr/>
        <p:txBody>
          <a:bodyPr/>
          <a:lstStyle/>
          <a:p>
            <a:fld id="{3C85E78D-9BDB-402C-83E3-26573C1B9F9F}" type="slidenum">
              <a:rPr lang="sv-SE" smtClean="0"/>
              <a:t>15</a:t>
            </a:fld>
            <a:endParaRPr lang="sv-SE"/>
          </a:p>
        </p:txBody>
      </p:sp>
    </p:spTree>
    <p:extLst>
      <p:ext uri="{BB962C8B-B14F-4D97-AF65-F5344CB8AC3E}">
        <p14:creationId xmlns:p14="http://schemas.microsoft.com/office/powerpoint/2010/main" val="4624352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a:t>Fundera enskilt</a:t>
            </a:r>
            <a:br>
              <a:rPr lang="sv-SE" dirty="0"/>
            </a:br>
            <a:r>
              <a:rPr lang="sv-SE" b="0" dirty="0"/>
              <a:t>(3 minuter)</a:t>
            </a:r>
            <a:endParaRPr lang="sv-SE" dirty="0"/>
          </a:p>
        </p:txBody>
      </p:sp>
      <p:sp>
        <p:nvSpPr>
          <p:cNvPr id="4" name="Platshållare för sidfot 3"/>
          <p:cNvSpPr>
            <a:spLocks noGrp="1"/>
          </p:cNvSpPr>
          <p:nvPr>
            <p:ph type="ftr" sz="quarter" idx="11"/>
          </p:nvPr>
        </p:nvSpPr>
        <p:spPr/>
        <p:txBody>
          <a:bodyPr/>
          <a:lstStyle/>
          <a:p>
            <a:r>
              <a:rPr lang="sv-SE"/>
              <a:t>Utreda</a:t>
            </a:r>
          </a:p>
        </p:txBody>
      </p:sp>
      <p:sp>
        <p:nvSpPr>
          <p:cNvPr id="5" name="Platshållare för innehåll 4"/>
          <p:cNvSpPr>
            <a:spLocks noGrp="1"/>
          </p:cNvSpPr>
          <p:nvPr>
            <p:ph sz="quarter" idx="13"/>
          </p:nvPr>
        </p:nvSpPr>
        <p:spPr/>
        <p:txBody>
          <a:bodyPr/>
          <a:lstStyle/>
          <a:p>
            <a:pPr marL="0" indent="0">
              <a:spcBef>
                <a:spcPts val="1600"/>
              </a:spcBef>
              <a:buNone/>
            </a:pPr>
            <a:r>
              <a:rPr lang="sv-SE" b="1" dirty="0"/>
              <a:t>Vad tar du med dig från diskussionen?</a:t>
            </a:r>
          </a:p>
          <a:p>
            <a:pPr marL="0" indent="0">
              <a:spcBef>
                <a:spcPts val="1600"/>
              </a:spcBef>
              <a:buNone/>
            </a:pPr>
            <a:r>
              <a:rPr lang="sv-SE" sz="2000" b="1" dirty="0"/>
              <a:t>Exempelvis:</a:t>
            </a:r>
          </a:p>
          <a:p>
            <a:r>
              <a:rPr lang="sv-SE" sz="2000" dirty="0"/>
              <a:t>Något du har fått hjälp med.</a:t>
            </a:r>
          </a:p>
          <a:p>
            <a:r>
              <a:rPr lang="sv-SE" sz="2000" dirty="0"/>
              <a:t>Eventuella ”aha-upplevelser”.</a:t>
            </a:r>
          </a:p>
          <a:p>
            <a:r>
              <a:rPr lang="sv-SE" sz="2000" dirty="0"/>
              <a:t>Något du ska börja, sluta eller fortsätta göra</a:t>
            </a:r>
          </a:p>
        </p:txBody>
      </p:sp>
      <p:pic>
        <p:nvPicPr>
          <p:cNvPr id="7" name="Bildobjekt 6"/>
          <p:cNvPicPr>
            <a:picLocks noChangeAspect="1"/>
          </p:cNvPicPr>
          <p:nvPr/>
        </p:nvPicPr>
        <p:blipFill>
          <a:blip r:embed="rId2" cstate="hqprint">
            <a:extLst>
              <a:ext uri="{28A0092B-C50C-407E-A947-70E740481C1C}">
                <a14:useLocalDpi xmlns:a14="http://schemas.microsoft.com/office/drawing/2010/main" val="0"/>
              </a:ext>
            </a:extLst>
          </a:blip>
          <a:stretch>
            <a:fillRect/>
          </a:stretch>
        </p:blipFill>
        <p:spPr>
          <a:xfrm>
            <a:off x="7313064" y="717972"/>
            <a:ext cx="1100911" cy="994449"/>
          </a:xfrm>
          <a:prstGeom prst="rect">
            <a:avLst/>
          </a:prstGeom>
        </p:spPr>
      </p:pic>
      <p:sp>
        <p:nvSpPr>
          <p:cNvPr id="3" name="Platshållare för bildnummer 2"/>
          <p:cNvSpPr>
            <a:spLocks noGrp="1"/>
          </p:cNvSpPr>
          <p:nvPr>
            <p:ph type="sldNum" sz="quarter" idx="12"/>
          </p:nvPr>
        </p:nvSpPr>
        <p:spPr/>
        <p:txBody>
          <a:bodyPr/>
          <a:lstStyle/>
          <a:p>
            <a:fld id="{F3A1DABF-CD59-47A1-8187-10F3203EF599}" type="slidenum">
              <a:rPr lang="sv-SE" smtClean="0"/>
              <a:t>16</a:t>
            </a:fld>
            <a:endParaRPr lang="sv-SE"/>
          </a:p>
        </p:txBody>
      </p:sp>
    </p:spTree>
    <p:extLst>
      <p:ext uri="{BB962C8B-B14F-4D97-AF65-F5344CB8AC3E}">
        <p14:creationId xmlns:p14="http://schemas.microsoft.com/office/powerpoint/2010/main" val="222705932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EF23BADC-D833-4FC3-BC1A-AECF1E241D0F}"/>
              </a:ext>
            </a:extLst>
          </p:cNvPr>
          <p:cNvSpPr>
            <a:spLocks noGrp="1"/>
          </p:cNvSpPr>
          <p:nvPr>
            <p:ph type="title"/>
          </p:nvPr>
        </p:nvSpPr>
        <p:spPr/>
        <p:txBody>
          <a:bodyPr/>
          <a:lstStyle/>
          <a:p>
            <a:r>
              <a:rPr lang="sv-SE" dirty="0"/>
              <a:t>Sammanfatta och avsluta</a:t>
            </a:r>
            <a:br>
              <a:rPr lang="sv-SE" dirty="0"/>
            </a:br>
            <a:r>
              <a:rPr lang="sv-SE" b="0" dirty="0"/>
              <a:t>(5 minuter)</a:t>
            </a:r>
          </a:p>
        </p:txBody>
      </p:sp>
      <p:sp>
        <p:nvSpPr>
          <p:cNvPr id="3" name="Platshållare för innehåll 2">
            <a:extLst>
              <a:ext uri="{FF2B5EF4-FFF2-40B4-BE49-F238E27FC236}">
                <a16:creationId xmlns:a16="http://schemas.microsoft.com/office/drawing/2014/main" id="{68E35ADA-BED3-4AA3-BAFE-AA9D1F0195D2}"/>
              </a:ext>
            </a:extLst>
          </p:cNvPr>
          <p:cNvSpPr>
            <a:spLocks noGrp="1"/>
          </p:cNvSpPr>
          <p:nvPr>
            <p:ph idx="1"/>
          </p:nvPr>
        </p:nvSpPr>
        <p:spPr/>
        <p:txBody>
          <a:bodyPr/>
          <a:lstStyle/>
          <a:p>
            <a:pPr>
              <a:spcBef>
                <a:spcPts val="0"/>
              </a:spcBef>
            </a:pPr>
            <a:r>
              <a:rPr lang="sv-SE" sz="2600" b="0" dirty="0"/>
              <a:t>Gå laget runt och låt dem som vill </a:t>
            </a:r>
            <a:br>
              <a:rPr lang="sv-SE" sz="2600" b="0" dirty="0"/>
            </a:br>
            <a:r>
              <a:rPr lang="sv-SE" sz="2600" b="0" dirty="0"/>
              <a:t>dela med sig av tankar kring övningen. </a:t>
            </a:r>
          </a:p>
          <a:p>
            <a:pPr>
              <a:spcBef>
                <a:spcPts val="0"/>
              </a:spcBef>
            </a:pPr>
            <a:r>
              <a:rPr lang="sv-SE" sz="2600" b="0" dirty="0"/>
              <a:t>Avsluta övningen.  </a:t>
            </a:r>
          </a:p>
        </p:txBody>
      </p:sp>
      <p:sp>
        <p:nvSpPr>
          <p:cNvPr id="5" name="Platshållare för sidfot 4"/>
          <p:cNvSpPr>
            <a:spLocks noGrp="1"/>
          </p:cNvSpPr>
          <p:nvPr>
            <p:ph type="ftr" sz="quarter" idx="11"/>
          </p:nvPr>
        </p:nvSpPr>
        <p:spPr/>
        <p:txBody>
          <a:bodyPr/>
          <a:lstStyle/>
          <a:p>
            <a:r>
              <a:rPr lang="sv-SE"/>
              <a:t>Utreda</a:t>
            </a:r>
            <a:endParaRPr lang="sv-SE" dirty="0"/>
          </a:p>
        </p:txBody>
      </p:sp>
      <p:pic>
        <p:nvPicPr>
          <p:cNvPr id="6" name="Bildobjekt 5"/>
          <p:cNvPicPr>
            <a:picLocks noChangeAspect="1"/>
          </p:cNvPicPr>
          <p:nvPr/>
        </p:nvPicPr>
        <p:blipFill rotWithShape="1">
          <a:blip r:embed="rId3">
            <a:extLst>
              <a:ext uri="{28A0092B-C50C-407E-A947-70E740481C1C}">
                <a14:useLocalDpi xmlns:a14="http://schemas.microsoft.com/office/drawing/2010/main" val="0"/>
              </a:ext>
            </a:extLst>
          </a:blip>
          <a:srcRect l="4600" r="4389" b="2926"/>
          <a:stretch/>
        </p:blipFill>
        <p:spPr>
          <a:xfrm>
            <a:off x="7337766" y="678279"/>
            <a:ext cx="1095924" cy="1105211"/>
          </a:xfrm>
          <a:prstGeom prst="ellipse">
            <a:avLst/>
          </a:prstGeom>
        </p:spPr>
      </p:pic>
      <p:sp>
        <p:nvSpPr>
          <p:cNvPr id="4" name="Platshållare för bildnummer 3"/>
          <p:cNvSpPr>
            <a:spLocks noGrp="1"/>
          </p:cNvSpPr>
          <p:nvPr>
            <p:ph type="sldNum" sz="quarter" idx="12"/>
          </p:nvPr>
        </p:nvSpPr>
        <p:spPr/>
        <p:txBody>
          <a:bodyPr/>
          <a:lstStyle/>
          <a:p>
            <a:fld id="{3C85E78D-9BDB-402C-83E3-26573C1B9F9F}" type="slidenum">
              <a:rPr lang="sv-SE" smtClean="0"/>
              <a:t>17</a:t>
            </a:fld>
            <a:endParaRPr lang="sv-SE"/>
          </a:p>
        </p:txBody>
      </p:sp>
    </p:spTree>
    <p:extLst>
      <p:ext uri="{BB962C8B-B14F-4D97-AF65-F5344CB8AC3E}">
        <p14:creationId xmlns:p14="http://schemas.microsoft.com/office/powerpoint/2010/main" val="163303774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 1"/>
          <p:cNvSpPr>
            <a:spLocks noGrp="1"/>
          </p:cNvSpPr>
          <p:nvPr>
            <p:ph type="pic" sz="quarter" idx="13"/>
          </p:nvPr>
        </p:nvSpPr>
        <p:spPr>
          <a:solidFill>
            <a:srgbClr val="3DB7E4"/>
          </a:solidFill>
        </p:spPr>
      </p:sp>
      <p:sp>
        <p:nvSpPr>
          <p:cNvPr id="3" name="Rubrik 2"/>
          <p:cNvSpPr>
            <a:spLocks noGrp="1"/>
          </p:cNvSpPr>
          <p:nvPr>
            <p:ph type="ctrTitle"/>
          </p:nvPr>
        </p:nvSpPr>
        <p:spPr/>
        <p:txBody>
          <a:bodyPr/>
          <a:lstStyle/>
          <a:p>
            <a:r>
              <a:rPr lang="sv-SE" sz="3600" dirty="0"/>
              <a:t>Delaktighet i eget ärende</a:t>
            </a:r>
            <a:br>
              <a:rPr lang="sv-SE" sz="3600" dirty="0"/>
            </a:br>
            <a:r>
              <a:rPr lang="sv-SE" sz="3600" b="0" dirty="0"/>
              <a:t>(60 minuter) </a:t>
            </a:r>
            <a:endParaRPr lang="sv-SE" b="0" dirty="0"/>
          </a:p>
        </p:txBody>
      </p:sp>
    </p:spTree>
    <p:extLst>
      <p:ext uri="{BB962C8B-B14F-4D97-AF65-F5344CB8AC3E}">
        <p14:creationId xmlns:p14="http://schemas.microsoft.com/office/powerpoint/2010/main" val="198305497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a:t>Övningens syfte</a:t>
            </a:r>
          </a:p>
        </p:txBody>
      </p:sp>
      <p:sp>
        <p:nvSpPr>
          <p:cNvPr id="3" name="Platshållare för innehåll 2"/>
          <p:cNvSpPr>
            <a:spLocks noGrp="1"/>
          </p:cNvSpPr>
          <p:nvPr>
            <p:ph sz="quarter" idx="13"/>
          </p:nvPr>
        </p:nvSpPr>
        <p:spPr/>
        <p:txBody>
          <a:bodyPr/>
          <a:lstStyle/>
          <a:p>
            <a:pPr>
              <a:buFont typeface="Arial" panose="020B0604020202020204" pitchFamily="34" charset="0"/>
              <a:buChar char="•"/>
            </a:pPr>
            <a:r>
              <a:rPr lang="sv-SE" b="0" dirty="0"/>
              <a:t>Att ge praktisk övning i att möjliggöra delaktighet för barnet eller den unge </a:t>
            </a:r>
            <a:br>
              <a:rPr lang="sv-SE" b="0" dirty="0"/>
            </a:br>
            <a:r>
              <a:rPr lang="sv-SE" b="0" dirty="0"/>
              <a:t>och vårdnadshavarna i utredningen. </a:t>
            </a:r>
          </a:p>
          <a:p>
            <a:pPr>
              <a:buFont typeface="Arial" panose="020B0604020202020204" pitchFamily="34" charset="0"/>
              <a:buChar char="•"/>
            </a:pPr>
            <a:r>
              <a:rPr lang="sv-SE" b="0" dirty="0"/>
              <a:t>Att ge nya idéer till hur en handläggare </a:t>
            </a:r>
            <a:br>
              <a:rPr lang="sv-SE" b="0" dirty="0"/>
            </a:br>
            <a:r>
              <a:rPr lang="sv-SE" b="0" dirty="0"/>
              <a:t>kan möjliggöra och motivera till delaktighet.  </a:t>
            </a:r>
          </a:p>
        </p:txBody>
      </p:sp>
      <p:sp>
        <p:nvSpPr>
          <p:cNvPr id="5" name="Platshållare för sidfot 4"/>
          <p:cNvSpPr>
            <a:spLocks noGrp="1"/>
          </p:cNvSpPr>
          <p:nvPr>
            <p:ph type="ftr" sz="quarter" idx="11"/>
          </p:nvPr>
        </p:nvSpPr>
        <p:spPr/>
        <p:txBody>
          <a:bodyPr/>
          <a:lstStyle/>
          <a:p>
            <a:r>
              <a:rPr lang="sv-SE"/>
              <a:t>Utreda</a:t>
            </a:r>
            <a:endParaRPr lang="sv-SE" dirty="0"/>
          </a:p>
        </p:txBody>
      </p:sp>
      <p:pic>
        <p:nvPicPr>
          <p:cNvPr id="6" name="Bildobjekt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313065" y="686594"/>
            <a:ext cx="1320883" cy="1025828"/>
          </a:xfrm>
          <a:prstGeom prst="rect">
            <a:avLst/>
          </a:prstGeom>
        </p:spPr>
      </p:pic>
      <p:sp>
        <p:nvSpPr>
          <p:cNvPr id="4" name="Platshållare för bildnummer 3"/>
          <p:cNvSpPr>
            <a:spLocks noGrp="1"/>
          </p:cNvSpPr>
          <p:nvPr>
            <p:ph type="sldNum" sz="quarter" idx="12"/>
          </p:nvPr>
        </p:nvSpPr>
        <p:spPr/>
        <p:txBody>
          <a:bodyPr/>
          <a:lstStyle/>
          <a:p>
            <a:fld id="{F3A1DABF-CD59-47A1-8187-10F3203EF599}" type="slidenum">
              <a:rPr lang="sv-SE" smtClean="0"/>
              <a:t>19</a:t>
            </a:fld>
            <a:endParaRPr lang="sv-SE"/>
          </a:p>
        </p:txBody>
      </p:sp>
    </p:spTree>
    <p:extLst>
      <p:ext uri="{BB962C8B-B14F-4D97-AF65-F5344CB8AC3E}">
        <p14:creationId xmlns:p14="http://schemas.microsoft.com/office/powerpoint/2010/main" val="287762010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Rubrik 1"/>
          <p:cNvSpPr>
            <a:spLocks noGrp="1"/>
          </p:cNvSpPr>
          <p:nvPr>
            <p:ph type="title"/>
          </p:nvPr>
        </p:nvSpPr>
        <p:spPr>
          <a:xfrm>
            <a:off x="803844" y="686594"/>
            <a:ext cx="7274754" cy="1296144"/>
          </a:xfrm>
        </p:spPr>
        <p:txBody>
          <a:bodyPr/>
          <a:lstStyle/>
          <a:p>
            <a:r>
              <a:rPr lang="sv-SE" dirty="0"/>
              <a:t>Innehåll och ungefärlig tidsåtgång</a:t>
            </a:r>
          </a:p>
        </p:txBody>
      </p:sp>
      <p:sp>
        <p:nvSpPr>
          <p:cNvPr id="3" name="Platshållare för sidfot 2"/>
          <p:cNvSpPr>
            <a:spLocks noGrp="1"/>
          </p:cNvSpPr>
          <p:nvPr>
            <p:ph type="ftr" sz="quarter" idx="11"/>
          </p:nvPr>
        </p:nvSpPr>
        <p:spPr/>
        <p:txBody>
          <a:bodyPr/>
          <a:lstStyle/>
          <a:p>
            <a:r>
              <a:rPr lang="sv-SE"/>
              <a:t>Utreda</a:t>
            </a:r>
          </a:p>
        </p:txBody>
      </p:sp>
      <p:sp>
        <p:nvSpPr>
          <p:cNvPr id="5" name="Platshållare för innehåll 4"/>
          <p:cNvSpPr>
            <a:spLocks noGrp="1"/>
          </p:cNvSpPr>
          <p:nvPr>
            <p:ph sz="quarter" idx="13"/>
          </p:nvPr>
        </p:nvSpPr>
        <p:spPr/>
        <p:txBody>
          <a:bodyPr/>
          <a:lstStyle/>
          <a:p>
            <a:r>
              <a:rPr lang="sv-SE" dirty="0"/>
              <a:t>Varför delaktighet? </a:t>
            </a:r>
            <a:r>
              <a:rPr lang="sv-SE" sz="2000" b="0" dirty="0"/>
              <a:t>(35 minuter)</a:t>
            </a:r>
          </a:p>
          <a:p>
            <a:r>
              <a:rPr lang="sv-SE" dirty="0"/>
              <a:t>Hur jobbar vi med delaktighet? </a:t>
            </a:r>
            <a:r>
              <a:rPr lang="sv-SE" sz="2000" b="0" dirty="0"/>
              <a:t>(35 minuter)</a:t>
            </a:r>
            <a:endParaRPr lang="sv-SE" sz="2000" dirty="0"/>
          </a:p>
          <a:p>
            <a:r>
              <a:rPr lang="sv-SE" dirty="0"/>
              <a:t>Delaktighet i eget ärende </a:t>
            </a:r>
            <a:r>
              <a:rPr lang="sv-SE" sz="2000" b="0" dirty="0"/>
              <a:t>(60 minuter)</a:t>
            </a:r>
            <a:br>
              <a:rPr lang="sv-SE" sz="2800" b="0" dirty="0"/>
            </a:br>
            <a:endParaRPr lang="sv-SE" dirty="0"/>
          </a:p>
        </p:txBody>
      </p:sp>
      <p:sp>
        <p:nvSpPr>
          <p:cNvPr id="4" name="Platshållare för bildnummer 3"/>
          <p:cNvSpPr>
            <a:spLocks noGrp="1"/>
          </p:cNvSpPr>
          <p:nvPr>
            <p:ph type="sldNum" sz="quarter" idx="12"/>
          </p:nvPr>
        </p:nvSpPr>
        <p:spPr/>
        <p:txBody>
          <a:bodyPr/>
          <a:lstStyle/>
          <a:p>
            <a:fld id="{F3A1DABF-CD59-47A1-8187-10F3203EF599}" type="slidenum">
              <a:rPr lang="sv-SE" smtClean="0"/>
              <a:t>2</a:t>
            </a:fld>
            <a:endParaRPr lang="sv-SE"/>
          </a:p>
        </p:txBody>
      </p:sp>
    </p:spTree>
    <p:extLst>
      <p:ext uri="{BB962C8B-B14F-4D97-AF65-F5344CB8AC3E}">
        <p14:creationId xmlns:p14="http://schemas.microsoft.com/office/powerpoint/2010/main" val="49981697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a:t>Välj ett ärende att börja med</a:t>
            </a:r>
            <a:br>
              <a:rPr lang="sv-SE" dirty="0"/>
            </a:br>
            <a:r>
              <a:rPr lang="sv-SE" b="0" dirty="0"/>
              <a:t>(5 minuter)</a:t>
            </a:r>
            <a:endParaRPr lang="sv-SE" dirty="0"/>
          </a:p>
        </p:txBody>
      </p:sp>
      <p:sp>
        <p:nvSpPr>
          <p:cNvPr id="4" name="Platshållare för sidfot 3"/>
          <p:cNvSpPr>
            <a:spLocks noGrp="1"/>
          </p:cNvSpPr>
          <p:nvPr>
            <p:ph type="ftr" sz="quarter" idx="11"/>
          </p:nvPr>
        </p:nvSpPr>
        <p:spPr/>
        <p:txBody>
          <a:bodyPr/>
          <a:lstStyle/>
          <a:p>
            <a:r>
              <a:rPr lang="sv-SE"/>
              <a:t>Utreda</a:t>
            </a:r>
          </a:p>
        </p:txBody>
      </p:sp>
      <p:sp>
        <p:nvSpPr>
          <p:cNvPr id="5" name="Platshållare för innehåll 4"/>
          <p:cNvSpPr>
            <a:spLocks noGrp="1"/>
          </p:cNvSpPr>
          <p:nvPr>
            <p:ph sz="quarter" idx="13"/>
          </p:nvPr>
        </p:nvSpPr>
        <p:spPr/>
        <p:txBody>
          <a:bodyPr/>
          <a:lstStyle/>
          <a:p>
            <a:pPr marL="0" indent="0">
              <a:spcBef>
                <a:spcPts val="2400"/>
              </a:spcBef>
              <a:buNone/>
            </a:pPr>
            <a:r>
              <a:rPr lang="sv-SE" b="1" dirty="0"/>
              <a:t>Handläggaren sammanfattar kort, </a:t>
            </a:r>
            <a:br>
              <a:rPr lang="sv-SE" b="1" dirty="0"/>
            </a:br>
            <a:r>
              <a:rPr lang="sv-SE" b="1" dirty="0"/>
              <a:t>utan att avslöja individernas identitet:  </a:t>
            </a:r>
          </a:p>
          <a:p>
            <a:r>
              <a:rPr lang="sv-SE" sz="2000" dirty="0"/>
              <a:t>Vad handlar ärendet om?</a:t>
            </a:r>
          </a:p>
          <a:p>
            <a:r>
              <a:rPr lang="sv-SE" sz="2000" dirty="0"/>
              <a:t>Vilka är förutsättningarna för barnets och vårdnadshavarnas delaktighet (t.ex. ålder, mognad, </a:t>
            </a:r>
            <a:br>
              <a:rPr lang="sv-SE" sz="2000" dirty="0"/>
            </a:br>
            <a:r>
              <a:rPr lang="sv-SE" sz="2000" dirty="0"/>
              <a:t>språk, funktionsnedsättning, etc.)</a:t>
            </a:r>
          </a:p>
          <a:p>
            <a:r>
              <a:rPr lang="sv-SE" sz="2000" dirty="0"/>
              <a:t>Hur har du hittills gjort/tänkt göra barnet och vårdnads-havarna delaktiga i planeringen av utredningen?</a:t>
            </a:r>
          </a:p>
          <a:p>
            <a:endParaRPr lang="sv-SE" sz="2000" dirty="0"/>
          </a:p>
        </p:txBody>
      </p:sp>
      <p:pic>
        <p:nvPicPr>
          <p:cNvPr id="6" name="Bildobjekt 5"/>
          <p:cNvPicPr>
            <a:picLocks noChangeAspect="1"/>
          </p:cNvPicPr>
          <p:nvPr/>
        </p:nvPicPr>
        <p:blipFill rotWithShape="1">
          <a:blip r:embed="rId3">
            <a:extLst>
              <a:ext uri="{28A0092B-C50C-407E-A947-70E740481C1C}">
                <a14:useLocalDpi xmlns:a14="http://schemas.microsoft.com/office/drawing/2010/main" val="0"/>
              </a:ext>
            </a:extLst>
          </a:blip>
          <a:srcRect l="4600" r="4389" b="2926"/>
          <a:stretch/>
        </p:blipFill>
        <p:spPr>
          <a:xfrm>
            <a:off x="7337766" y="678279"/>
            <a:ext cx="1095924" cy="1105211"/>
          </a:xfrm>
          <a:prstGeom prst="ellipse">
            <a:avLst/>
          </a:prstGeom>
        </p:spPr>
      </p:pic>
      <p:sp>
        <p:nvSpPr>
          <p:cNvPr id="3" name="Platshållare för bildnummer 2"/>
          <p:cNvSpPr>
            <a:spLocks noGrp="1"/>
          </p:cNvSpPr>
          <p:nvPr>
            <p:ph type="sldNum" sz="quarter" idx="12"/>
          </p:nvPr>
        </p:nvSpPr>
        <p:spPr/>
        <p:txBody>
          <a:bodyPr/>
          <a:lstStyle/>
          <a:p>
            <a:fld id="{F3A1DABF-CD59-47A1-8187-10F3203EF599}" type="slidenum">
              <a:rPr lang="sv-SE" smtClean="0"/>
              <a:t>20</a:t>
            </a:fld>
            <a:endParaRPr lang="sv-SE"/>
          </a:p>
        </p:txBody>
      </p:sp>
    </p:spTree>
    <p:extLst>
      <p:ext uri="{BB962C8B-B14F-4D97-AF65-F5344CB8AC3E}">
        <p14:creationId xmlns:p14="http://schemas.microsoft.com/office/powerpoint/2010/main" val="70894975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a:t>Tänk fritt! </a:t>
            </a:r>
            <a:br>
              <a:rPr lang="sv-SE" dirty="0"/>
            </a:br>
            <a:r>
              <a:rPr lang="sv-SE" b="0" dirty="0"/>
              <a:t>(5 minuter)</a:t>
            </a:r>
            <a:endParaRPr lang="sv-SE" dirty="0"/>
          </a:p>
        </p:txBody>
      </p:sp>
      <p:sp>
        <p:nvSpPr>
          <p:cNvPr id="4" name="Platshållare för sidfot 3"/>
          <p:cNvSpPr>
            <a:spLocks noGrp="1"/>
          </p:cNvSpPr>
          <p:nvPr>
            <p:ph type="ftr" sz="quarter" idx="11"/>
          </p:nvPr>
        </p:nvSpPr>
        <p:spPr/>
        <p:txBody>
          <a:bodyPr/>
          <a:lstStyle/>
          <a:p>
            <a:r>
              <a:rPr lang="sv-SE"/>
              <a:t>Utreda</a:t>
            </a:r>
          </a:p>
        </p:txBody>
      </p:sp>
      <p:sp>
        <p:nvSpPr>
          <p:cNvPr id="5" name="Platshållare för innehåll 4"/>
          <p:cNvSpPr>
            <a:spLocks noGrp="1"/>
          </p:cNvSpPr>
          <p:nvPr>
            <p:ph sz="quarter" idx="13"/>
          </p:nvPr>
        </p:nvSpPr>
        <p:spPr/>
        <p:txBody>
          <a:bodyPr/>
          <a:lstStyle/>
          <a:p>
            <a:pPr marL="0" indent="0">
              <a:spcBef>
                <a:spcPts val="2400"/>
              </a:spcBef>
              <a:buNone/>
            </a:pPr>
            <a:r>
              <a:rPr lang="sv-SE" b="1" dirty="0"/>
              <a:t>Resonera runt andra möjligheter eller lösningar för att göra barn och vårdnads-havare delaktiga, exempelvis: </a:t>
            </a:r>
          </a:p>
          <a:p>
            <a:r>
              <a:rPr lang="sv-SE" sz="2000" dirty="0"/>
              <a:t>Tolk eller andra typer av kommunikationsstöd?</a:t>
            </a:r>
          </a:p>
          <a:p>
            <a:r>
              <a:rPr lang="sv-SE" sz="2000" dirty="0"/>
              <a:t>Alternativa sätt att inhämta information, </a:t>
            </a:r>
            <a:br>
              <a:rPr lang="sv-SE" sz="2000" dirty="0"/>
            </a:br>
            <a:r>
              <a:rPr lang="sv-SE" sz="2000" dirty="0"/>
              <a:t>annat än fysiska möten? </a:t>
            </a:r>
          </a:p>
          <a:p>
            <a:r>
              <a:rPr lang="sv-SE" sz="2000" dirty="0"/>
              <a:t>Samtal med barnet med eller utan </a:t>
            </a:r>
            <a:br>
              <a:rPr lang="sv-SE" sz="2000" dirty="0"/>
            </a:br>
            <a:r>
              <a:rPr lang="sv-SE" sz="2000" dirty="0"/>
              <a:t>vårdnadshavare? </a:t>
            </a:r>
          </a:p>
          <a:p>
            <a:endParaRPr lang="sv-SE" sz="2000" dirty="0"/>
          </a:p>
        </p:txBody>
      </p:sp>
      <p:pic>
        <p:nvPicPr>
          <p:cNvPr id="6" name="Bildobjekt 5"/>
          <p:cNvPicPr>
            <a:picLocks noChangeAspect="1"/>
          </p:cNvPicPr>
          <p:nvPr/>
        </p:nvPicPr>
        <p:blipFill rotWithShape="1">
          <a:blip r:embed="rId3">
            <a:extLst>
              <a:ext uri="{28A0092B-C50C-407E-A947-70E740481C1C}">
                <a14:useLocalDpi xmlns:a14="http://schemas.microsoft.com/office/drawing/2010/main" val="0"/>
              </a:ext>
            </a:extLst>
          </a:blip>
          <a:srcRect l="4600" r="4389" b="2926"/>
          <a:stretch/>
        </p:blipFill>
        <p:spPr>
          <a:xfrm>
            <a:off x="7337766" y="678279"/>
            <a:ext cx="1095924" cy="1105211"/>
          </a:xfrm>
          <a:prstGeom prst="ellipse">
            <a:avLst/>
          </a:prstGeom>
        </p:spPr>
      </p:pic>
      <p:sp>
        <p:nvSpPr>
          <p:cNvPr id="7" name="Kommentar i oval 6"/>
          <p:cNvSpPr/>
          <p:nvPr/>
        </p:nvSpPr>
        <p:spPr>
          <a:xfrm>
            <a:off x="5615872" y="3913400"/>
            <a:ext cx="2969777" cy="1412330"/>
          </a:xfrm>
          <a:prstGeom prst="wedgeEllipseCallout">
            <a:avLst/>
          </a:prstGeom>
          <a:ln w="9525"/>
          <a:effectLst>
            <a:outerShdw blurRad="50800" dist="38100" dir="2700000" algn="tl" rotWithShape="0">
              <a:prstClr val="black">
                <a:alpha val="40000"/>
              </a:prstClr>
            </a:outerShdw>
          </a:effectLst>
        </p:spPr>
        <p:style>
          <a:lnRef idx="2">
            <a:schemeClr val="accent4"/>
          </a:lnRef>
          <a:fillRef idx="1">
            <a:schemeClr val="lt1"/>
          </a:fillRef>
          <a:effectRef idx="0">
            <a:schemeClr val="accent4"/>
          </a:effectRef>
          <a:fontRef idx="minor">
            <a:schemeClr val="dk1"/>
          </a:fontRef>
        </p:style>
        <p:txBody>
          <a:bodyPr rtlCol="0" anchor="ctr"/>
          <a:lstStyle/>
          <a:p>
            <a:pPr algn="ctr"/>
            <a:r>
              <a:rPr lang="sv-SE" sz="1900" dirty="0">
                <a:solidFill>
                  <a:schemeClr val="accent4"/>
                </a:solidFill>
              </a:rPr>
              <a:t>Förkasta inga idéer i detta läge.</a:t>
            </a:r>
          </a:p>
        </p:txBody>
      </p:sp>
      <p:sp>
        <p:nvSpPr>
          <p:cNvPr id="3" name="Platshållare för bildnummer 2"/>
          <p:cNvSpPr>
            <a:spLocks noGrp="1"/>
          </p:cNvSpPr>
          <p:nvPr>
            <p:ph type="sldNum" sz="quarter" idx="12"/>
          </p:nvPr>
        </p:nvSpPr>
        <p:spPr/>
        <p:txBody>
          <a:bodyPr/>
          <a:lstStyle/>
          <a:p>
            <a:fld id="{F3A1DABF-CD59-47A1-8187-10F3203EF599}" type="slidenum">
              <a:rPr lang="sv-SE" smtClean="0"/>
              <a:t>21</a:t>
            </a:fld>
            <a:endParaRPr lang="sv-SE"/>
          </a:p>
        </p:txBody>
      </p:sp>
    </p:spTree>
    <p:extLst>
      <p:ext uri="{BB962C8B-B14F-4D97-AF65-F5344CB8AC3E}">
        <p14:creationId xmlns:p14="http://schemas.microsoft.com/office/powerpoint/2010/main" val="70559048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a:t>Prioritera</a:t>
            </a:r>
            <a:br>
              <a:rPr lang="sv-SE" dirty="0"/>
            </a:br>
            <a:r>
              <a:rPr lang="sv-SE" b="0" dirty="0"/>
              <a:t>(5 minuter)</a:t>
            </a:r>
            <a:endParaRPr lang="sv-SE" dirty="0"/>
          </a:p>
        </p:txBody>
      </p:sp>
      <p:sp>
        <p:nvSpPr>
          <p:cNvPr id="4" name="Platshållare för sidfot 3"/>
          <p:cNvSpPr>
            <a:spLocks noGrp="1"/>
          </p:cNvSpPr>
          <p:nvPr>
            <p:ph type="ftr" sz="quarter" idx="11"/>
          </p:nvPr>
        </p:nvSpPr>
        <p:spPr/>
        <p:txBody>
          <a:bodyPr/>
          <a:lstStyle/>
          <a:p>
            <a:r>
              <a:rPr lang="sv-SE"/>
              <a:t>Utreda</a:t>
            </a:r>
          </a:p>
        </p:txBody>
      </p:sp>
      <p:sp>
        <p:nvSpPr>
          <p:cNvPr id="5" name="Platshållare för innehåll 4"/>
          <p:cNvSpPr>
            <a:spLocks noGrp="1"/>
          </p:cNvSpPr>
          <p:nvPr>
            <p:ph sz="quarter" idx="13"/>
          </p:nvPr>
        </p:nvSpPr>
        <p:spPr/>
        <p:txBody>
          <a:bodyPr/>
          <a:lstStyle/>
          <a:p>
            <a:pPr marL="0" indent="0">
              <a:spcBef>
                <a:spcPts val="2400"/>
              </a:spcBef>
              <a:buNone/>
            </a:pPr>
            <a:r>
              <a:rPr lang="sv-SE" b="1" dirty="0"/>
              <a:t>Välj ut de idéer som är relevanta att </a:t>
            </a:r>
            <a:br>
              <a:rPr lang="sv-SE" b="1" dirty="0"/>
            </a:br>
            <a:r>
              <a:rPr lang="sv-SE" b="1" dirty="0"/>
              <a:t>pröva i det aktuella ärendet, och som: </a:t>
            </a:r>
          </a:p>
          <a:p>
            <a:r>
              <a:rPr lang="sv-SE" sz="2000" dirty="0"/>
              <a:t>kan fungera för det specifika barnet och dess vårdnadshavare.</a:t>
            </a:r>
          </a:p>
          <a:p>
            <a:r>
              <a:rPr lang="sv-SE" sz="2000" dirty="0"/>
              <a:t>är praktiskt möjliga.</a:t>
            </a:r>
          </a:p>
          <a:p>
            <a:r>
              <a:rPr lang="sv-SE" sz="2000" dirty="0"/>
              <a:t>fungerar med tanke på sekretess och den </a:t>
            </a:r>
            <a:br>
              <a:rPr lang="sv-SE" sz="2000" dirty="0"/>
            </a:br>
            <a:r>
              <a:rPr lang="sv-SE" sz="2000" dirty="0"/>
              <a:t>enskildes integritet. </a:t>
            </a:r>
          </a:p>
          <a:p>
            <a:pPr marL="0" indent="0">
              <a:buNone/>
            </a:pPr>
            <a:r>
              <a:rPr lang="sv-SE" sz="2000" b="1" dirty="0">
                <a:solidFill>
                  <a:srgbClr val="002B45"/>
                </a:solidFill>
              </a:rPr>
              <a:t>När ni är färdiga, börja om med nästa ärende. </a:t>
            </a:r>
          </a:p>
          <a:p>
            <a:endParaRPr lang="sv-SE" sz="2000" dirty="0"/>
          </a:p>
          <a:p>
            <a:endParaRPr lang="sv-SE" sz="2000" dirty="0"/>
          </a:p>
        </p:txBody>
      </p:sp>
      <p:pic>
        <p:nvPicPr>
          <p:cNvPr id="6" name="Bildobjekt 5"/>
          <p:cNvPicPr>
            <a:picLocks noChangeAspect="1"/>
          </p:cNvPicPr>
          <p:nvPr/>
        </p:nvPicPr>
        <p:blipFill rotWithShape="1">
          <a:blip r:embed="rId3">
            <a:extLst>
              <a:ext uri="{28A0092B-C50C-407E-A947-70E740481C1C}">
                <a14:useLocalDpi xmlns:a14="http://schemas.microsoft.com/office/drawing/2010/main" val="0"/>
              </a:ext>
            </a:extLst>
          </a:blip>
          <a:srcRect l="4600" r="4389" b="2926"/>
          <a:stretch/>
        </p:blipFill>
        <p:spPr>
          <a:xfrm>
            <a:off x="7337766" y="678279"/>
            <a:ext cx="1095924" cy="1105211"/>
          </a:xfrm>
          <a:prstGeom prst="ellipse">
            <a:avLst/>
          </a:prstGeom>
        </p:spPr>
      </p:pic>
      <p:sp>
        <p:nvSpPr>
          <p:cNvPr id="3" name="Platshållare för bildnummer 2"/>
          <p:cNvSpPr>
            <a:spLocks noGrp="1"/>
          </p:cNvSpPr>
          <p:nvPr>
            <p:ph type="sldNum" sz="quarter" idx="12"/>
          </p:nvPr>
        </p:nvSpPr>
        <p:spPr/>
        <p:txBody>
          <a:bodyPr/>
          <a:lstStyle/>
          <a:p>
            <a:fld id="{F3A1DABF-CD59-47A1-8187-10F3203EF599}" type="slidenum">
              <a:rPr lang="sv-SE" smtClean="0"/>
              <a:t>22</a:t>
            </a:fld>
            <a:endParaRPr lang="sv-SE"/>
          </a:p>
        </p:txBody>
      </p:sp>
    </p:spTree>
    <p:extLst>
      <p:ext uri="{BB962C8B-B14F-4D97-AF65-F5344CB8AC3E}">
        <p14:creationId xmlns:p14="http://schemas.microsoft.com/office/powerpoint/2010/main" val="61321023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7ED53E9B-F8BC-49F1-A34A-55312A9B786E}"/>
              </a:ext>
            </a:extLst>
          </p:cNvPr>
          <p:cNvSpPr>
            <a:spLocks noGrp="1"/>
          </p:cNvSpPr>
          <p:nvPr>
            <p:ph type="title"/>
          </p:nvPr>
        </p:nvSpPr>
        <p:spPr/>
        <p:txBody>
          <a:bodyPr/>
          <a:lstStyle/>
          <a:p>
            <a:r>
              <a:rPr lang="sv-SE" dirty="0"/>
              <a:t>Gå igenom gemensamt </a:t>
            </a:r>
            <a:br>
              <a:rPr lang="sv-SE" dirty="0"/>
            </a:br>
            <a:r>
              <a:rPr lang="sv-SE" b="0" dirty="0"/>
              <a:t>(5 minuter)</a:t>
            </a:r>
          </a:p>
        </p:txBody>
      </p:sp>
      <p:sp>
        <p:nvSpPr>
          <p:cNvPr id="3" name="Platshållare för innehåll 2">
            <a:extLst>
              <a:ext uri="{FF2B5EF4-FFF2-40B4-BE49-F238E27FC236}">
                <a16:creationId xmlns:a16="http://schemas.microsoft.com/office/drawing/2014/main" id="{92F873CA-EAE8-47E6-AC15-59030883FBF8}"/>
              </a:ext>
            </a:extLst>
          </p:cNvPr>
          <p:cNvSpPr>
            <a:spLocks noGrp="1"/>
          </p:cNvSpPr>
          <p:nvPr>
            <p:ph idx="1"/>
          </p:nvPr>
        </p:nvSpPr>
        <p:spPr/>
        <p:txBody>
          <a:bodyPr/>
          <a:lstStyle/>
          <a:p>
            <a:r>
              <a:rPr lang="sv-SE" sz="2600" b="0" dirty="0"/>
              <a:t>Varje grupp berättar om en till två av de </a:t>
            </a:r>
            <a:br>
              <a:rPr lang="sv-SE" sz="2600" b="0" dirty="0"/>
            </a:br>
            <a:r>
              <a:rPr lang="sv-SE" sz="2600" b="0" dirty="0"/>
              <a:t>idéer som de har prioriterat och varför. </a:t>
            </a:r>
          </a:p>
          <a:p>
            <a:r>
              <a:rPr lang="sv-SE" sz="2600" b="0" dirty="0"/>
              <a:t>Skriv upp idéerna på en tavla eller </a:t>
            </a:r>
            <a:br>
              <a:rPr lang="sv-SE" sz="2600" b="0" dirty="0"/>
            </a:br>
            <a:r>
              <a:rPr lang="sv-SE" sz="2600" b="0" dirty="0"/>
              <a:t>ett blädderblock.</a:t>
            </a:r>
          </a:p>
        </p:txBody>
      </p:sp>
      <p:sp>
        <p:nvSpPr>
          <p:cNvPr id="5" name="Platshållare för sidfot 4"/>
          <p:cNvSpPr>
            <a:spLocks noGrp="1"/>
          </p:cNvSpPr>
          <p:nvPr>
            <p:ph type="ftr" sz="quarter" idx="11"/>
          </p:nvPr>
        </p:nvSpPr>
        <p:spPr/>
        <p:txBody>
          <a:bodyPr/>
          <a:lstStyle/>
          <a:p>
            <a:r>
              <a:rPr lang="sv-SE"/>
              <a:t>Utreda</a:t>
            </a:r>
            <a:endParaRPr lang="sv-SE" dirty="0"/>
          </a:p>
        </p:txBody>
      </p:sp>
      <p:pic>
        <p:nvPicPr>
          <p:cNvPr id="6" name="Bildobjekt 5"/>
          <p:cNvPicPr>
            <a:picLocks noChangeAspect="1"/>
          </p:cNvPicPr>
          <p:nvPr/>
        </p:nvPicPr>
        <p:blipFill rotWithShape="1">
          <a:blip r:embed="rId3">
            <a:extLst>
              <a:ext uri="{28A0092B-C50C-407E-A947-70E740481C1C}">
                <a14:useLocalDpi xmlns:a14="http://schemas.microsoft.com/office/drawing/2010/main" val="0"/>
              </a:ext>
            </a:extLst>
          </a:blip>
          <a:srcRect l="4600" r="4389" b="2926"/>
          <a:stretch/>
        </p:blipFill>
        <p:spPr>
          <a:xfrm>
            <a:off x="7337766" y="678279"/>
            <a:ext cx="1095924" cy="1105211"/>
          </a:xfrm>
          <a:prstGeom prst="ellipse">
            <a:avLst/>
          </a:prstGeom>
        </p:spPr>
      </p:pic>
      <p:sp>
        <p:nvSpPr>
          <p:cNvPr id="4" name="Platshållare för bildnummer 3"/>
          <p:cNvSpPr>
            <a:spLocks noGrp="1"/>
          </p:cNvSpPr>
          <p:nvPr>
            <p:ph type="sldNum" sz="quarter" idx="12"/>
          </p:nvPr>
        </p:nvSpPr>
        <p:spPr/>
        <p:txBody>
          <a:bodyPr/>
          <a:lstStyle/>
          <a:p>
            <a:fld id="{3C85E78D-9BDB-402C-83E3-26573C1B9F9F}" type="slidenum">
              <a:rPr lang="sv-SE" smtClean="0"/>
              <a:t>23</a:t>
            </a:fld>
            <a:endParaRPr lang="sv-SE"/>
          </a:p>
        </p:txBody>
      </p:sp>
    </p:spTree>
    <p:extLst>
      <p:ext uri="{BB962C8B-B14F-4D97-AF65-F5344CB8AC3E}">
        <p14:creationId xmlns:p14="http://schemas.microsoft.com/office/powerpoint/2010/main" val="214743653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EF23BADC-D833-4FC3-BC1A-AECF1E241D0F}"/>
              </a:ext>
            </a:extLst>
          </p:cNvPr>
          <p:cNvSpPr>
            <a:spLocks noGrp="1"/>
          </p:cNvSpPr>
          <p:nvPr>
            <p:ph type="title"/>
          </p:nvPr>
        </p:nvSpPr>
        <p:spPr/>
        <p:txBody>
          <a:bodyPr/>
          <a:lstStyle/>
          <a:p>
            <a:r>
              <a:rPr lang="sv-SE" dirty="0"/>
              <a:t>Fundera enskilt</a:t>
            </a:r>
            <a:br>
              <a:rPr lang="sv-SE" dirty="0"/>
            </a:br>
            <a:r>
              <a:rPr lang="sv-SE" b="0" dirty="0"/>
              <a:t>(3 minuter)</a:t>
            </a:r>
          </a:p>
        </p:txBody>
      </p:sp>
      <p:sp>
        <p:nvSpPr>
          <p:cNvPr id="3" name="Platshållare för innehåll 2">
            <a:extLst>
              <a:ext uri="{FF2B5EF4-FFF2-40B4-BE49-F238E27FC236}">
                <a16:creationId xmlns:a16="http://schemas.microsoft.com/office/drawing/2014/main" id="{68E35ADA-BED3-4AA3-BAFE-AA9D1F0195D2}"/>
              </a:ext>
            </a:extLst>
          </p:cNvPr>
          <p:cNvSpPr>
            <a:spLocks noGrp="1"/>
          </p:cNvSpPr>
          <p:nvPr>
            <p:ph idx="1"/>
          </p:nvPr>
        </p:nvSpPr>
        <p:spPr/>
        <p:txBody>
          <a:bodyPr/>
          <a:lstStyle/>
          <a:p>
            <a:pPr marL="0" indent="0">
              <a:buNone/>
            </a:pPr>
            <a:r>
              <a:rPr lang="sv-SE" sz="2600" dirty="0"/>
              <a:t>Vad tar du med dig? </a:t>
            </a:r>
          </a:p>
          <a:p>
            <a:pPr marL="0" indent="0">
              <a:buNone/>
            </a:pPr>
            <a:r>
              <a:rPr lang="sv-SE" sz="2600" dirty="0"/>
              <a:t>Exempelvis:</a:t>
            </a:r>
          </a:p>
          <a:p>
            <a:pPr lvl="1"/>
            <a:r>
              <a:rPr lang="sv-SE" dirty="0"/>
              <a:t>Har diskussionen fått dig att se annorlunda på delaktighet i utredningen? I så fall på vilket sätt?</a:t>
            </a:r>
          </a:p>
          <a:p>
            <a:pPr lvl="1"/>
            <a:r>
              <a:rPr lang="sv-SE" dirty="0"/>
              <a:t>Vilka konkreta tips kan du använda i dina egna utredningar? </a:t>
            </a:r>
          </a:p>
          <a:p>
            <a:pPr lvl="1"/>
            <a:r>
              <a:rPr lang="sv-SE" dirty="0"/>
              <a:t>Vad vill du börja/fortsätta/sluta göra i dina utredningar, kopplat till utredning?</a:t>
            </a:r>
          </a:p>
        </p:txBody>
      </p:sp>
      <p:sp>
        <p:nvSpPr>
          <p:cNvPr id="5" name="Platshållare för sidfot 4"/>
          <p:cNvSpPr>
            <a:spLocks noGrp="1"/>
          </p:cNvSpPr>
          <p:nvPr>
            <p:ph type="ftr" sz="quarter" idx="11"/>
          </p:nvPr>
        </p:nvSpPr>
        <p:spPr/>
        <p:txBody>
          <a:bodyPr/>
          <a:lstStyle/>
          <a:p>
            <a:r>
              <a:rPr lang="sv-SE"/>
              <a:t>Utreda</a:t>
            </a:r>
            <a:endParaRPr lang="sv-SE" dirty="0"/>
          </a:p>
        </p:txBody>
      </p:sp>
      <p:pic>
        <p:nvPicPr>
          <p:cNvPr id="7" name="Bildobjekt 6"/>
          <p:cNvPicPr>
            <a:picLocks noChangeAspect="1"/>
          </p:cNvPicPr>
          <p:nvPr/>
        </p:nvPicPr>
        <p:blipFill>
          <a:blip r:embed="rId2" cstate="hqprint">
            <a:extLst>
              <a:ext uri="{28A0092B-C50C-407E-A947-70E740481C1C}">
                <a14:useLocalDpi xmlns:a14="http://schemas.microsoft.com/office/drawing/2010/main" val="0"/>
              </a:ext>
            </a:extLst>
          </a:blip>
          <a:stretch>
            <a:fillRect/>
          </a:stretch>
        </p:blipFill>
        <p:spPr>
          <a:xfrm>
            <a:off x="7447992" y="686594"/>
            <a:ext cx="960996" cy="868064"/>
          </a:xfrm>
          <a:prstGeom prst="rect">
            <a:avLst/>
          </a:prstGeom>
        </p:spPr>
      </p:pic>
      <p:sp>
        <p:nvSpPr>
          <p:cNvPr id="4" name="Platshållare för bildnummer 3"/>
          <p:cNvSpPr>
            <a:spLocks noGrp="1"/>
          </p:cNvSpPr>
          <p:nvPr>
            <p:ph type="sldNum" sz="quarter" idx="12"/>
          </p:nvPr>
        </p:nvSpPr>
        <p:spPr/>
        <p:txBody>
          <a:bodyPr/>
          <a:lstStyle/>
          <a:p>
            <a:fld id="{3C85E78D-9BDB-402C-83E3-26573C1B9F9F}" type="slidenum">
              <a:rPr lang="sv-SE" smtClean="0"/>
              <a:t>24</a:t>
            </a:fld>
            <a:endParaRPr lang="sv-SE"/>
          </a:p>
        </p:txBody>
      </p:sp>
    </p:spTree>
    <p:extLst>
      <p:ext uri="{BB962C8B-B14F-4D97-AF65-F5344CB8AC3E}">
        <p14:creationId xmlns:p14="http://schemas.microsoft.com/office/powerpoint/2010/main" val="262362084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EF23BADC-D833-4FC3-BC1A-AECF1E241D0F}"/>
              </a:ext>
            </a:extLst>
          </p:cNvPr>
          <p:cNvSpPr>
            <a:spLocks noGrp="1"/>
          </p:cNvSpPr>
          <p:nvPr>
            <p:ph type="title"/>
          </p:nvPr>
        </p:nvSpPr>
        <p:spPr/>
        <p:txBody>
          <a:bodyPr/>
          <a:lstStyle/>
          <a:p>
            <a:r>
              <a:rPr lang="sv-SE" dirty="0"/>
              <a:t>Sammanfatta och avsluta gemensamt </a:t>
            </a:r>
            <a:r>
              <a:rPr lang="sv-SE" b="0" dirty="0"/>
              <a:t>(5 minuter)</a:t>
            </a:r>
          </a:p>
        </p:txBody>
      </p:sp>
      <p:sp>
        <p:nvSpPr>
          <p:cNvPr id="3" name="Platshållare för innehåll 2">
            <a:extLst>
              <a:ext uri="{FF2B5EF4-FFF2-40B4-BE49-F238E27FC236}">
                <a16:creationId xmlns:a16="http://schemas.microsoft.com/office/drawing/2014/main" id="{68E35ADA-BED3-4AA3-BAFE-AA9D1F0195D2}"/>
              </a:ext>
            </a:extLst>
          </p:cNvPr>
          <p:cNvSpPr>
            <a:spLocks noGrp="1"/>
          </p:cNvSpPr>
          <p:nvPr>
            <p:ph idx="1"/>
          </p:nvPr>
        </p:nvSpPr>
        <p:spPr>
          <a:xfrm>
            <a:off x="803844" y="2168433"/>
            <a:ext cx="6951600" cy="4008529"/>
          </a:xfrm>
        </p:spPr>
        <p:txBody>
          <a:bodyPr/>
          <a:lstStyle/>
          <a:p>
            <a:pPr>
              <a:spcBef>
                <a:spcPts val="0"/>
              </a:spcBef>
            </a:pPr>
            <a:r>
              <a:rPr lang="sv-SE" sz="2600" b="0" dirty="0"/>
              <a:t>Gå laget runt och låt var och en berätta </a:t>
            </a:r>
            <a:br>
              <a:rPr lang="sv-SE" sz="2600" b="0" dirty="0"/>
            </a:br>
            <a:r>
              <a:rPr lang="sv-SE" sz="2600" b="0" dirty="0"/>
              <a:t>om </a:t>
            </a:r>
            <a:r>
              <a:rPr lang="sv-SE" sz="2600" b="0" u="sng" dirty="0"/>
              <a:t>en</a:t>
            </a:r>
            <a:r>
              <a:rPr lang="sv-SE" sz="2600" b="0" dirty="0"/>
              <a:t> sak som hen tar med sig. </a:t>
            </a:r>
          </a:p>
          <a:p>
            <a:pPr>
              <a:spcBef>
                <a:spcPts val="0"/>
              </a:spcBef>
            </a:pPr>
            <a:r>
              <a:rPr lang="sv-SE" sz="2600" b="0" dirty="0"/>
              <a:t>Avsluta övningen.</a:t>
            </a:r>
          </a:p>
        </p:txBody>
      </p:sp>
      <p:sp>
        <p:nvSpPr>
          <p:cNvPr id="5" name="Platshållare för sidfot 4"/>
          <p:cNvSpPr>
            <a:spLocks noGrp="1"/>
          </p:cNvSpPr>
          <p:nvPr>
            <p:ph type="ftr" sz="quarter" idx="11"/>
          </p:nvPr>
        </p:nvSpPr>
        <p:spPr/>
        <p:txBody>
          <a:bodyPr/>
          <a:lstStyle/>
          <a:p>
            <a:r>
              <a:rPr lang="sv-SE"/>
              <a:t>Utreda</a:t>
            </a:r>
            <a:endParaRPr lang="sv-SE" dirty="0"/>
          </a:p>
        </p:txBody>
      </p:sp>
      <p:pic>
        <p:nvPicPr>
          <p:cNvPr id="7" name="Bildobjekt 6"/>
          <p:cNvPicPr>
            <a:picLocks noChangeAspect="1"/>
          </p:cNvPicPr>
          <p:nvPr/>
        </p:nvPicPr>
        <p:blipFill rotWithShape="1">
          <a:blip r:embed="rId3">
            <a:extLst>
              <a:ext uri="{28A0092B-C50C-407E-A947-70E740481C1C}">
                <a14:useLocalDpi xmlns:a14="http://schemas.microsoft.com/office/drawing/2010/main" val="0"/>
              </a:ext>
            </a:extLst>
          </a:blip>
          <a:srcRect l="4600" r="4389" b="2926"/>
          <a:stretch/>
        </p:blipFill>
        <p:spPr>
          <a:xfrm>
            <a:off x="7327934" y="678279"/>
            <a:ext cx="1095924" cy="1105211"/>
          </a:xfrm>
          <a:prstGeom prst="ellipse">
            <a:avLst/>
          </a:prstGeom>
        </p:spPr>
      </p:pic>
      <p:sp>
        <p:nvSpPr>
          <p:cNvPr id="4" name="Platshållare för bildnummer 3"/>
          <p:cNvSpPr>
            <a:spLocks noGrp="1"/>
          </p:cNvSpPr>
          <p:nvPr>
            <p:ph type="sldNum" sz="quarter" idx="12"/>
          </p:nvPr>
        </p:nvSpPr>
        <p:spPr/>
        <p:txBody>
          <a:bodyPr/>
          <a:lstStyle/>
          <a:p>
            <a:fld id="{3C85E78D-9BDB-402C-83E3-26573C1B9F9F}" type="slidenum">
              <a:rPr lang="sv-SE" smtClean="0"/>
              <a:t>25</a:t>
            </a:fld>
            <a:endParaRPr lang="sv-SE"/>
          </a:p>
        </p:txBody>
      </p:sp>
    </p:spTree>
    <p:extLst>
      <p:ext uri="{BB962C8B-B14F-4D97-AF65-F5344CB8AC3E}">
        <p14:creationId xmlns:p14="http://schemas.microsoft.com/office/powerpoint/2010/main" val="35929051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innehåll 1"/>
          <p:cNvSpPr>
            <a:spLocks noGrp="1"/>
          </p:cNvSpPr>
          <p:nvPr>
            <p:ph sz="quarter" idx="13"/>
          </p:nvPr>
        </p:nvSpPr>
        <p:spPr/>
        <p:txBody>
          <a:bodyPr/>
          <a:lstStyle/>
          <a:p>
            <a:pPr marL="0" indent="0">
              <a:buNone/>
            </a:pPr>
            <a:r>
              <a:rPr lang="sv-SE" sz="3400" dirty="0"/>
              <a:t>Läs mer:</a:t>
            </a:r>
          </a:p>
          <a:p>
            <a:r>
              <a:rPr lang="sv-SE" dirty="0"/>
              <a:t>Utreda barn och unga s. 129-133</a:t>
            </a:r>
          </a:p>
          <a:p>
            <a:r>
              <a:rPr lang="sv-SE" dirty="0"/>
              <a:t>Att samtala med barn s. 18</a:t>
            </a:r>
          </a:p>
          <a:p>
            <a:endParaRPr lang="sv-SE" dirty="0"/>
          </a:p>
          <a:p>
            <a:pPr marL="0" indent="0">
              <a:buNone/>
            </a:pPr>
            <a:endParaRPr lang="sv-SE" dirty="0"/>
          </a:p>
        </p:txBody>
      </p:sp>
      <p:sp>
        <p:nvSpPr>
          <p:cNvPr id="3" name="Platshållare för sidfot 2"/>
          <p:cNvSpPr>
            <a:spLocks noGrp="1"/>
          </p:cNvSpPr>
          <p:nvPr>
            <p:ph type="ftr" sz="quarter" idx="11"/>
          </p:nvPr>
        </p:nvSpPr>
        <p:spPr/>
        <p:txBody>
          <a:bodyPr/>
          <a:lstStyle/>
          <a:p>
            <a:r>
              <a:rPr lang="sv-SE"/>
              <a:t>Utreda</a:t>
            </a:r>
          </a:p>
        </p:txBody>
      </p:sp>
      <p:pic>
        <p:nvPicPr>
          <p:cNvPr id="5" name="Bildobjekt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268259" y="700051"/>
            <a:ext cx="1191333" cy="1083439"/>
          </a:xfrm>
          <a:prstGeom prst="rect">
            <a:avLst/>
          </a:prstGeom>
        </p:spPr>
      </p:pic>
      <p:sp>
        <p:nvSpPr>
          <p:cNvPr id="4" name="Platshållare för bildnummer 3"/>
          <p:cNvSpPr>
            <a:spLocks noGrp="1"/>
          </p:cNvSpPr>
          <p:nvPr>
            <p:ph type="sldNum" sz="quarter" idx="12"/>
          </p:nvPr>
        </p:nvSpPr>
        <p:spPr/>
        <p:txBody>
          <a:bodyPr/>
          <a:lstStyle/>
          <a:p>
            <a:fld id="{F3A1DABF-CD59-47A1-8187-10F3203EF599}" type="slidenum">
              <a:rPr lang="sv-SE" smtClean="0"/>
              <a:t>26</a:t>
            </a:fld>
            <a:endParaRPr lang="sv-SE"/>
          </a:p>
        </p:txBody>
      </p:sp>
    </p:spTree>
    <p:extLst>
      <p:ext uri="{BB962C8B-B14F-4D97-AF65-F5344CB8AC3E}">
        <p14:creationId xmlns:p14="http://schemas.microsoft.com/office/powerpoint/2010/main" val="158313345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ctrTitle"/>
          </p:nvPr>
        </p:nvSpPr>
        <p:spPr/>
        <p:txBody>
          <a:bodyPr/>
          <a:lstStyle/>
          <a:p>
            <a:endParaRPr lang="sv-SE"/>
          </a:p>
        </p:txBody>
      </p:sp>
    </p:spTree>
    <p:extLst>
      <p:ext uri="{BB962C8B-B14F-4D97-AF65-F5344CB8AC3E}">
        <p14:creationId xmlns:p14="http://schemas.microsoft.com/office/powerpoint/2010/main" val="9507259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 1"/>
          <p:cNvSpPr>
            <a:spLocks noGrp="1"/>
          </p:cNvSpPr>
          <p:nvPr>
            <p:ph type="pic" sz="quarter" idx="13"/>
          </p:nvPr>
        </p:nvSpPr>
        <p:spPr>
          <a:solidFill>
            <a:srgbClr val="3DB7E4"/>
          </a:solidFill>
        </p:spPr>
      </p:sp>
      <p:sp>
        <p:nvSpPr>
          <p:cNvPr id="3" name="Rubrik 2"/>
          <p:cNvSpPr>
            <a:spLocks noGrp="1"/>
          </p:cNvSpPr>
          <p:nvPr>
            <p:ph type="ctrTitle"/>
          </p:nvPr>
        </p:nvSpPr>
        <p:spPr/>
        <p:txBody>
          <a:bodyPr/>
          <a:lstStyle/>
          <a:p>
            <a:r>
              <a:rPr lang="sv-SE" sz="3600" dirty="0"/>
              <a:t>Varför delaktighet? </a:t>
            </a:r>
            <a:br>
              <a:rPr lang="sv-SE" sz="3600" dirty="0"/>
            </a:br>
            <a:r>
              <a:rPr lang="sv-SE" sz="2800" b="0" dirty="0"/>
              <a:t>(35 minuter)</a:t>
            </a:r>
            <a:endParaRPr lang="sv-SE" b="0" dirty="0"/>
          </a:p>
        </p:txBody>
      </p:sp>
    </p:spTree>
    <p:extLst>
      <p:ext uri="{BB962C8B-B14F-4D97-AF65-F5344CB8AC3E}">
        <p14:creationId xmlns:p14="http://schemas.microsoft.com/office/powerpoint/2010/main" val="301792045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a:t>Övningens syfte</a:t>
            </a:r>
          </a:p>
        </p:txBody>
      </p:sp>
      <p:sp>
        <p:nvSpPr>
          <p:cNvPr id="3" name="Platshållare för innehåll 2"/>
          <p:cNvSpPr>
            <a:spLocks noGrp="1"/>
          </p:cNvSpPr>
          <p:nvPr>
            <p:ph sz="quarter" idx="13"/>
          </p:nvPr>
        </p:nvSpPr>
        <p:spPr/>
        <p:txBody>
          <a:bodyPr/>
          <a:lstStyle/>
          <a:p>
            <a:pPr marL="0" indent="0">
              <a:buNone/>
            </a:pPr>
            <a:r>
              <a:rPr lang="sv-SE" b="0" dirty="0"/>
              <a:t>Att synliggöra barnets rätt till </a:t>
            </a:r>
            <a:br>
              <a:rPr lang="sv-SE" b="0" dirty="0"/>
            </a:br>
            <a:r>
              <a:rPr lang="sv-SE" b="0" dirty="0"/>
              <a:t>delaktighet och de positiva </a:t>
            </a:r>
            <a:br>
              <a:rPr lang="sv-SE" b="0" dirty="0"/>
            </a:br>
            <a:r>
              <a:rPr lang="sv-SE" b="0" dirty="0"/>
              <a:t>effekter som delaktigheten </a:t>
            </a:r>
            <a:br>
              <a:rPr lang="sv-SE" b="0" dirty="0"/>
            </a:br>
            <a:r>
              <a:rPr lang="sv-SE" b="0" dirty="0"/>
              <a:t>kan bidra med i utredningen. </a:t>
            </a:r>
          </a:p>
        </p:txBody>
      </p:sp>
      <p:sp>
        <p:nvSpPr>
          <p:cNvPr id="5" name="Platshållare för sidfot 4"/>
          <p:cNvSpPr>
            <a:spLocks noGrp="1"/>
          </p:cNvSpPr>
          <p:nvPr>
            <p:ph type="ftr" sz="quarter" idx="11"/>
          </p:nvPr>
        </p:nvSpPr>
        <p:spPr/>
        <p:txBody>
          <a:bodyPr/>
          <a:lstStyle/>
          <a:p>
            <a:r>
              <a:rPr lang="sv-SE"/>
              <a:t>Utreda</a:t>
            </a:r>
            <a:endParaRPr lang="sv-SE" dirty="0"/>
          </a:p>
        </p:txBody>
      </p:sp>
      <p:pic>
        <p:nvPicPr>
          <p:cNvPr id="6" name="Bildobjekt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313065" y="686594"/>
            <a:ext cx="1320883" cy="1025828"/>
          </a:xfrm>
          <a:prstGeom prst="rect">
            <a:avLst/>
          </a:prstGeom>
        </p:spPr>
      </p:pic>
      <p:sp>
        <p:nvSpPr>
          <p:cNvPr id="4" name="Platshållare för bildnummer 3"/>
          <p:cNvSpPr>
            <a:spLocks noGrp="1"/>
          </p:cNvSpPr>
          <p:nvPr>
            <p:ph type="sldNum" sz="quarter" idx="12"/>
          </p:nvPr>
        </p:nvSpPr>
        <p:spPr/>
        <p:txBody>
          <a:bodyPr/>
          <a:lstStyle/>
          <a:p>
            <a:fld id="{F3A1DABF-CD59-47A1-8187-10F3203EF599}" type="slidenum">
              <a:rPr lang="sv-SE" smtClean="0"/>
              <a:t>4</a:t>
            </a:fld>
            <a:endParaRPr lang="sv-SE"/>
          </a:p>
        </p:txBody>
      </p:sp>
    </p:spTree>
    <p:extLst>
      <p:ext uri="{BB962C8B-B14F-4D97-AF65-F5344CB8AC3E}">
        <p14:creationId xmlns:p14="http://schemas.microsoft.com/office/powerpoint/2010/main" val="180901536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nchor="t">
            <a:normAutofit/>
          </a:bodyPr>
          <a:lstStyle/>
          <a:p>
            <a:r>
              <a:rPr lang="sv-SE" dirty="0"/>
              <a:t>Titta på filmen</a:t>
            </a:r>
          </a:p>
        </p:txBody>
      </p:sp>
      <p:sp>
        <p:nvSpPr>
          <p:cNvPr id="4" name="Platshållare för sidfot 3"/>
          <p:cNvSpPr>
            <a:spLocks noGrp="1"/>
          </p:cNvSpPr>
          <p:nvPr>
            <p:ph type="ftr" sz="quarter" idx="11"/>
          </p:nvPr>
        </p:nvSpPr>
        <p:spPr/>
        <p:txBody>
          <a:bodyPr anchor="ctr">
            <a:normAutofit/>
          </a:bodyPr>
          <a:lstStyle/>
          <a:p>
            <a:pPr>
              <a:spcAft>
                <a:spcPts val="600"/>
              </a:spcAft>
            </a:pPr>
            <a:r>
              <a:rPr lang="sv-SE"/>
              <a:t>Utreda</a:t>
            </a:r>
          </a:p>
        </p:txBody>
      </p:sp>
      <p:sp>
        <p:nvSpPr>
          <p:cNvPr id="5" name="Platshållare för bildnummer 4"/>
          <p:cNvSpPr>
            <a:spLocks noGrp="1"/>
          </p:cNvSpPr>
          <p:nvPr>
            <p:ph type="sldNum" sz="quarter" idx="12"/>
          </p:nvPr>
        </p:nvSpPr>
        <p:spPr/>
        <p:txBody>
          <a:bodyPr anchor="ctr">
            <a:normAutofit/>
          </a:bodyPr>
          <a:lstStyle/>
          <a:p>
            <a:pPr>
              <a:spcAft>
                <a:spcPts val="600"/>
              </a:spcAft>
            </a:pPr>
            <a:fld id="{F3A1DABF-CD59-47A1-8187-10F3203EF599}" type="slidenum">
              <a:rPr lang="sv-SE" smtClean="0"/>
              <a:pPr>
                <a:spcAft>
                  <a:spcPts val="600"/>
                </a:spcAft>
              </a:pPr>
              <a:t>5</a:t>
            </a:fld>
            <a:endParaRPr lang="sv-SE"/>
          </a:p>
        </p:txBody>
      </p:sp>
      <p:sp>
        <p:nvSpPr>
          <p:cNvPr id="9" name="Platshållare för innehåll 8">
            <a:extLst>
              <a:ext uri="{FF2B5EF4-FFF2-40B4-BE49-F238E27FC236}">
                <a16:creationId xmlns:a16="http://schemas.microsoft.com/office/drawing/2014/main" id="{F06D6E77-D59B-4F4D-B73A-D3CECC9E85C1}"/>
              </a:ext>
            </a:extLst>
          </p:cNvPr>
          <p:cNvSpPr>
            <a:spLocks noGrp="1"/>
          </p:cNvSpPr>
          <p:nvPr>
            <p:ph sz="quarter" idx="13"/>
          </p:nvPr>
        </p:nvSpPr>
        <p:spPr/>
        <p:txBody>
          <a:bodyPr/>
          <a:lstStyle/>
          <a:p>
            <a:endParaRPr lang="sv-SE"/>
          </a:p>
        </p:txBody>
      </p:sp>
      <p:pic>
        <p:nvPicPr>
          <p:cNvPr id="6" name="Onlinemedia 5" title="Film 1 av 5: Utgￃﾥngspunkter fￃﾶr barn- och ungdomsvￃﾥrden">
            <a:hlinkClick r:id="" action="ppaction://media"/>
            <a:extLst>
              <a:ext uri="{FF2B5EF4-FFF2-40B4-BE49-F238E27FC236}">
                <a16:creationId xmlns:a16="http://schemas.microsoft.com/office/drawing/2014/main" id="{14FBCAC2-6790-4910-B64D-E3538BC3D9BE}"/>
              </a:ext>
            </a:extLst>
          </p:cNvPr>
          <p:cNvPicPr>
            <a:picLocks noRot="1" noChangeAspect="1"/>
          </p:cNvPicPr>
          <p:nvPr>
            <a:videoFile r:link="rId1"/>
          </p:nvPr>
        </p:nvPicPr>
        <p:blipFill>
          <a:blip r:embed="rId4"/>
          <a:stretch>
            <a:fillRect/>
          </a:stretch>
        </p:blipFill>
        <p:spPr>
          <a:xfrm>
            <a:off x="801688" y="1530906"/>
            <a:ext cx="7185318" cy="4041741"/>
          </a:xfrm>
          <a:prstGeom prst="rect">
            <a:avLst/>
          </a:prstGeom>
          <a:noFill/>
        </p:spPr>
      </p:pic>
      <p:sp>
        <p:nvSpPr>
          <p:cNvPr id="8" name="TextBox 7">
            <a:extLst>
              <a:ext uri="{FF2B5EF4-FFF2-40B4-BE49-F238E27FC236}">
                <a16:creationId xmlns:a16="http://schemas.microsoft.com/office/drawing/2014/main" id="{7E2E38B2-5FD9-4517-A64C-69EA881AD213}"/>
              </a:ext>
            </a:extLst>
          </p:cNvPr>
          <p:cNvSpPr txBox="1"/>
          <p:nvPr/>
        </p:nvSpPr>
        <p:spPr>
          <a:xfrm>
            <a:off x="2811249" y="5767600"/>
            <a:ext cx="3317703" cy="369332"/>
          </a:xfrm>
          <a:prstGeom prst="rect">
            <a:avLst/>
          </a:prstGeom>
          <a:noFill/>
        </p:spPr>
        <p:txBody>
          <a:bodyPr wrap="square">
            <a:spAutoFit/>
          </a:bodyPr>
          <a:lstStyle/>
          <a:p>
            <a:pPr marR="0" lvl="0" algn="l" defTabSz="914400" rtl="0" eaLnBrk="1" fontAlgn="auto" latinLnBrk="0" hangingPunct="1">
              <a:lnSpc>
                <a:spcPct val="100000"/>
              </a:lnSpc>
              <a:spcBef>
                <a:spcPts val="0"/>
              </a:spcBef>
              <a:spcAft>
                <a:spcPts val="0"/>
              </a:spcAft>
              <a:buClrTx/>
              <a:buSzTx/>
              <a:tabLst/>
              <a:defRPr/>
            </a:pPr>
            <a:r>
              <a:rPr lang="sv-SE" dirty="0">
                <a:hlinkClick r:id="rId5"/>
              </a:rPr>
              <a:t>https://vimeo.com/116638079</a:t>
            </a:r>
            <a:endParaRPr lang="sv-SE" sz="1800" b="0" dirty="0"/>
          </a:p>
        </p:txBody>
      </p:sp>
    </p:spTree>
    <p:extLst>
      <p:ext uri="{BB962C8B-B14F-4D97-AF65-F5344CB8AC3E}">
        <p14:creationId xmlns:p14="http://schemas.microsoft.com/office/powerpoint/2010/main" val="38618978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mediacall" presetSubtype="0" fill="hold" nodeType="clickEffect">
                                  <p:stCondLst>
                                    <p:cond delay="0"/>
                                  </p:stCondLst>
                                  <p:childTnLst>
                                    <p:cmd type="call" cmd="playFrom(0.0)">
                                      <p:cBhvr>
                                        <p:cTn id="6" dur="1" fill="hold"/>
                                        <p:tgtEl>
                                          <p:spTgt spid="6"/>
                                        </p:tgtEl>
                                      </p:cBhvr>
                                    </p:cmd>
                                  </p:childTnLst>
                                </p:cTn>
                              </p:par>
                            </p:childTnLst>
                          </p:cTn>
                        </p:par>
                      </p:childTnLst>
                    </p:cTn>
                  </p:par>
                </p:childTnLst>
              </p:cTn>
              <p:prevCondLst>
                <p:cond evt="onPrev" delay="0">
                  <p:tgtEl>
                    <p:sldTgt/>
                  </p:tgtEl>
                </p:cond>
              </p:prevCondLst>
              <p:nextCondLst>
                <p:cond evt="onNext" delay="0">
                  <p:tgtEl>
                    <p:sldTgt/>
                  </p:tgtEl>
                </p:cond>
              </p:nextCondLst>
            </p:seq>
            <p:video>
              <p:cMediaNode vol="80000">
                <p:cTn id="7" fill="hold" display="0">
                  <p:stCondLst>
                    <p:cond delay="indefinite"/>
                  </p:stCondLst>
                </p:cTn>
                <p:tgtEl>
                  <p:spTgt spid="6"/>
                </p:tgtEl>
              </p:cMediaNode>
            </p:video>
            <p:seq concurrent="1" nextAc="seek">
              <p:cTn id="8" restart="whenNotActive" fill="hold" evtFilter="cancelBubble" nodeType="interactiveSeq">
                <p:stCondLst>
                  <p:cond evt="onClick" delay="0">
                    <p:tgtEl>
                      <p:spTgt spid="6"/>
                    </p:tgtEl>
                  </p:cond>
                </p:stCondLst>
                <p:endSync evt="end" delay="0">
                  <p:rtn val="all"/>
                </p:endSync>
                <p:childTnLst>
                  <p:par>
                    <p:cTn id="9" fill="hold">
                      <p:stCondLst>
                        <p:cond delay="0"/>
                      </p:stCondLst>
                      <p:childTnLst>
                        <p:par>
                          <p:cTn id="10" fill="hold">
                            <p:stCondLst>
                              <p:cond delay="0"/>
                            </p:stCondLst>
                            <p:childTnLst>
                              <p:par>
                                <p:cTn id="11" presetID="2" presetClass="mediacall" presetSubtype="0" fill="hold" nodeType="clickEffect">
                                  <p:stCondLst>
                                    <p:cond delay="0"/>
                                  </p:stCondLst>
                                  <p:childTnLst>
                                    <p:cmd type="call" cmd="togglePause">
                                      <p:cBhvr>
                                        <p:cTn id="12" dur="1" fill="hold"/>
                                        <p:tgtEl>
                                          <p:spTgt spid="6"/>
                                        </p:tgtEl>
                                      </p:cBhvr>
                                    </p:cmd>
                                  </p:childTnLst>
                                </p:cTn>
                              </p:par>
                            </p:childTnLst>
                          </p:cTn>
                        </p:par>
                      </p:childTnLst>
                    </p:cTn>
                  </p:par>
                </p:childTnLst>
              </p:cTn>
              <p:nextCondLst>
                <p:cond evt="onClick" delay="0">
                  <p:tgtEl>
                    <p:spTgt spid="6"/>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innehåll 1"/>
          <p:cNvSpPr>
            <a:spLocks noGrp="1"/>
          </p:cNvSpPr>
          <p:nvPr>
            <p:ph sz="quarter" idx="13"/>
          </p:nvPr>
        </p:nvSpPr>
        <p:spPr>
          <a:xfrm>
            <a:off x="801687" y="1654139"/>
            <a:ext cx="6959600" cy="3232867"/>
          </a:xfrm>
        </p:spPr>
        <p:txBody>
          <a:bodyPr/>
          <a:lstStyle/>
          <a:p>
            <a:pPr marL="0" indent="0">
              <a:buNone/>
            </a:pPr>
            <a:r>
              <a:rPr lang="sv-SE" dirty="0"/>
              <a:t>När en åtgärd rör ett barn ska barnet få relevant information. </a:t>
            </a:r>
          </a:p>
          <a:p>
            <a:pPr marL="0" indent="0">
              <a:buNone/>
            </a:pPr>
            <a:r>
              <a:rPr lang="sv-SE" dirty="0"/>
              <a:t>Ett barn ska ges möjlighet att framföra sina åsikter i frågor som rör barnet.</a:t>
            </a:r>
          </a:p>
          <a:p>
            <a:pPr marL="0" indent="0">
              <a:buNone/>
            </a:pPr>
            <a:br>
              <a:rPr lang="sv-SE" sz="2000" b="0" i="1" dirty="0"/>
            </a:br>
            <a:r>
              <a:rPr lang="sv-SE" sz="2000" b="0" i="1" dirty="0"/>
              <a:t>(Se 11 kap. 10 § socialtjänstlagen)</a:t>
            </a:r>
          </a:p>
        </p:txBody>
      </p:sp>
      <p:sp>
        <p:nvSpPr>
          <p:cNvPr id="3" name="Platshållare för sidfot 2"/>
          <p:cNvSpPr>
            <a:spLocks noGrp="1"/>
          </p:cNvSpPr>
          <p:nvPr>
            <p:ph type="ftr" sz="quarter" idx="11"/>
          </p:nvPr>
        </p:nvSpPr>
        <p:spPr/>
        <p:txBody>
          <a:bodyPr/>
          <a:lstStyle/>
          <a:p>
            <a:r>
              <a:rPr lang="sv-SE"/>
              <a:t>Utreda</a:t>
            </a:r>
            <a:endParaRPr lang="sv-SE" dirty="0"/>
          </a:p>
        </p:txBody>
      </p:sp>
      <p:sp>
        <p:nvSpPr>
          <p:cNvPr id="4" name="Platshållare för bildnummer 3"/>
          <p:cNvSpPr>
            <a:spLocks noGrp="1"/>
          </p:cNvSpPr>
          <p:nvPr>
            <p:ph type="sldNum" sz="quarter" idx="12"/>
          </p:nvPr>
        </p:nvSpPr>
        <p:spPr/>
        <p:txBody>
          <a:bodyPr/>
          <a:lstStyle/>
          <a:p>
            <a:fld id="{F3A1DABF-CD59-47A1-8187-10F3203EF599}" type="slidenum">
              <a:rPr lang="sv-SE" smtClean="0"/>
              <a:t>6</a:t>
            </a:fld>
            <a:endParaRPr lang="sv-SE"/>
          </a:p>
        </p:txBody>
      </p:sp>
    </p:spTree>
    <p:extLst>
      <p:ext uri="{BB962C8B-B14F-4D97-AF65-F5344CB8AC3E}">
        <p14:creationId xmlns:p14="http://schemas.microsoft.com/office/powerpoint/2010/main" val="417520341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innehåll 1"/>
          <p:cNvSpPr>
            <a:spLocks noGrp="1"/>
          </p:cNvSpPr>
          <p:nvPr>
            <p:ph sz="quarter" idx="13"/>
          </p:nvPr>
        </p:nvSpPr>
        <p:spPr>
          <a:xfrm>
            <a:off x="801687" y="1574800"/>
            <a:ext cx="6959600" cy="3708400"/>
          </a:xfrm>
        </p:spPr>
        <p:txBody>
          <a:bodyPr/>
          <a:lstStyle/>
          <a:p>
            <a:pPr marL="0" indent="0">
              <a:buNone/>
            </a:pPr>
            <a:r>
              <a:rPr lang="sv-SE" dirty="0"/>
              <a:t>Om barnet inte framför sina åsikter, ska hans eller hennes inställning så långt det är möjligt klarläggas på annat sätt.</a:t>
            </a:r>
          </a:p>
          <a:p>
            <a:pPr marL="0" indent="0">
              <a:buNone/>
            </a:pPr>
            <a:r>
              <a:rPr lang="sv-SE" dirty="0"/>
              <a:t>Barnets åsikter och inställning ska tillmätas betydelse i förhållande till hans eller hennes ålder och mognad. […]</a:t>
            </a:r>
          </a:p>
          <a:p>
            <a:pPr marL="0" indent="0">
              <a:buNone/>
            </a:pPr>
            <a:br>
              <a:rPr lang="sv-SE" sz="2000" b="0" i="1" dirty="0"/>
            </a:br>
            <a:r>
              <a:rPr lang="sv-SE" sz="2000" b="0" i="1" dirty="0"/>
              <a:t>(Se 11 kap. 10 § socialtjänstlagen) </a:t>
            </a:r>
          </a:p>
        </p:txBody>
      </p:sp>
      <p:sp>
        <p:nvSpPr>
          <p:cNvPr id="3" name="Platshållare för sidfot 2"/>
          <p:cNvSpPr>
            <a:spLocks noGrp="1"/>
          </p:cNvSpPr>
          <p:nvPr>
            <p:ph type="ftr" sz="quarter" idx="11"/>
          </p:nvPr>
        </p:nvSpPr>
        <p:spPr/>
        <p:txBody>
          <a:bodyPr/>
          <a:lstStyle/>
          <a:p>
            <a:r>
              <a:rPr lang="sv-SE"/>
              <a:t>Utreda</a:t>
            </a:r>
            <a:endParaRPr lang="sv-SE" dirty="0"/>
          </a:p>
        </p:txBody>
      </p:sp>
      <p:sp>
        <p:nvSpPr>
          <p:cNvPr id="4" name="Platshållare för bildnummer 3"/>
          <p:cNvSpPr>
            <a:spLocks noGrp="1"/>
          </p:cNvSpPr>
          <p:nvPr>
            <p:ph type="sldNum" sz="quarter" idx="12"/>
          </p:nvPr>
        </p:nvSpPr>
        <p:spPr/>
        <p:txBody>
          <a:bodyPr/>
          <a:lstStyle/>
          <a:p>
            <a:fld id="{F3A1DABF-CD59-47A1-8187-10F3203EF599}" type="slidenum">
              <a:rPr lang="sv-SE" smtClean="0"/>
              <a:t>7</a:t>
            </a:fld>
            <a:endParaRPr lang="sv-SE"/>
          </a:p>
        </p:txBody>
      </p:sp>
    </p:spTree>
    <p:extLst>
      <p:ext uri="{BB962C8B-B14F-4D97-AF65-F5344CB8AC3E}">
        <p14:creationId xmlns:p14="http://schemas.microsoft.com/office/powerpoint/2010/main" val="139858780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a:t>Diskutera två och två  </a:t>
            </a:r>
            <a:br>
              <a:rPr lang="sv-SE" dirty="0"/>
            </a:br>
            <a:r>
              <a:rPr lang="sv-SE" b="0" dirty="0"/>
              <a:t>(5 minuter)</a:t>
            </a:r>
            <a:endParaRPr lang="sv-SE" dirty="0"/>
          </a:p>
        </p:txBody>
      </p:sp>
      <p:sp>
        <p:nvSpPr>
          <p:cNvPr id="4" name="Platshållare för sidfot 3"/>
          <p:cNvSpPr>
            <a:spLocks noGrp="1"/>
          </p:cNvSpPr>
          <p:nvPr>
            <p:ph type="ftr" sz="quarter" idx="11"/>
          </p:nvPr>
        </p:nvSpPr>
        <p:spPr/>
        <p:txBody>
          <a:bodyPr/>
          <a:lstStyle/>
          <a:p>
            <a:r>
              <a:rPr lang="sv-SE"/>
              <a:t>Utreda</a:t>
            </a:r>
          </a:p>
        </p:txBody>
      </p:sp>
      <p:sp>
        <p:nvSpPr>
          <p:cNvPr id="5" name="Platshållare för innehåll 4"/>
          <p:cNvSpPr>
            <a:spLocks noGrp="1"/>
          </p:cNvSpPr>
          <p:nvPr>
            <p:ph sz="quarter" idx="13"/>
          </p:nvPr>
        </p:nvSpPr>
        <p:spPr/>
        <p:txBody>
          <a:bodyPr/>
          <a:lstStyle/>
          <a:p>
            <a:pPr marL="0" indent="0">
              <a:buNone/>
            </a:pPr>
            <a:r>
              <a:rPr lang="sv-SE" b="1" dirty="0"/>
              <a:t>Vilka fördelar ser du med att göra </a:t>
            </a:r>
            <a:br>
              <a:rPr lang="sv-SE" b="1" dirty="0"/>
            </a:br>
            <a:r>
              <a:rPr lang="sv-SE" b="1" dirty="0"/>
              <a:t>barnet delaktigt i utredningen?</a:t>
            </a:r>
          </a:p>
          <a:p>
            <a:r>
              <a:rPr lang="sv-SE" sz="2000" dirty="0"/>
              <a:t>För barnet?</a:t>
            </a:r>
          </a:p>
          <a:p>
            <a:r>
              <a:rPr lang="sv-SE" sz="2000" dirty="0"/>
              <a:t>För dig som handläggare? </a:t>
            </a:r>
          </a:p>
          <a:p>
            <a:r>
              <a:rPr lang="sv-SE" sz="2000" dirty="0"/>
              <a:t>För resultatet av utredningen?</a:t>
            </a:r>
          </a:p>
          <a:p>
            <a:endParaRPr lang="sv-SE" dirty="0"/>
          </a:p>
        </p:txBody>
      </p:sp>
      <p:pic>
        <p:nvPicPr>
          <p:cNvPr id="7" name="Bildobjekt 6"/>
          <p:cNvPicPr>
            <a:picLocks noChangeAspect="1"/>
          </p:cNvPicPr>
          <p:nvPr/>
        </p:nvPicPr>
        <p:blipFill rotWithShape="1">
          <a:blip r:embed="rId3">
            <a:extLst>
              <a:ext uri="{28A0092B-C50C-407E-A947-70E740481C1C}">
                <a14:useLocalDpi xmlns:a14="http://schemas.microsoft.com/office/drawing/2010/main" val="0"/>
              </a:ext>
            </a:extLst>
          </a:blip>
          <a:srcRect l="4600" r="4389" b="2926"/>
          <a:stretch/>
        </p:blipFill>
        <p:spPr>
          <a:xfrm>
            <a:off x="7327934" y="678279"/>
            <a:ext cx="1095924" cy="1105211"/>
          </a:xfrm>
          <a:prstGeom prst="ellipse">
            <a:avLst/>
          </a:prstGeom>
        </p:spPr>
      </p:pic>
      <p:sp>
        <p:nvSpPr>
          <p:cNvPr id="3" name="Platshållare för bildnummer 2"/>
          <p:cNvSpPr>
            <a:spLocks noGrp="1"/>
          </p:cNvSpPr>
          <p:nvPr>
            <p:ph type="sldNum" sz="quarter" idx="12"/>
          </p:nvPr>
        </p:nvSpPr>
        <p:spPr/>
        <p:txBody>
          <a:bodyPr/>
          <a:lstStyle/>
          <a:p>
            <a:fld id="{F3A1DABF-CD59-47A1-8187-10F3203EF599}" type="slidenum">
              <a:rPr lang="sv-SE" smtClean="0"/>
              <a:t>8</a:t>
            </a:fld>
            <a:endParaRPr lang="sv-SE"/>
          </a:p>
        </p:txBody>
      </p:sp>
    </p:spTree>
    <p:extLst>
      <p:ext uri="{BB962C8B-B14F-4D97-AF65-F5344CB8AC3E}">
        <p14:creationId xmlns:p14="http://schemas.microsoft.com/office/powerpoint/2010/main" val="252565765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F6811397-365C-4CD3-9D47-6A4373D48D8C}"/>
              </a:ext>
            </a:extLst>
          </p:cNvPr>
          <p:cNvSpPr>
            <a:spLocks noGrp="1"/>
          </p:cNvSpPr>
          <p:nvPr>
            <p:ph type="title"/>
          </p:nvPr>
        </p:nvSpPr>
        <p:spPr/>
        <p:txBody>
          <a:bodyPr/>
          <a:lstStyle/>
          <a:p>
            <a:r>
              <a:rPr lang="sv-SE" dirty="0"/>
              <a:t>Sammanfatta gemensamt </a:t>
            </a:r>
            <a:br>
              <a:rPr lang="sv-SE" dirty="0"/>
            </a:br>
            <a:r>
              <a:rPr lang="sv-SE" b="0" dirty="0"/>
              <a:t>(10 minuter)</a:t>
            </a:r>
          </a:p>
        </p:txBody>
      </p:sp>
      <p:sp>
        <p:nvSpPr>
          <p:cNvPr id="5" name="Platshållare för innehåll 4">
            <a:extLst>
              <a:ext uri="{FF2B5EF4-FFF2-40B4-BE49-F238E27FC236}">
                <a16:creationId xmlns:a16="http://schemas.microsoft.com/office/drawing/2014/main" id="{78076D7E-DE21-45B5-B362-1FB266BE5A22}"/>
              </a:ext>
            </a:extLst>
          </p:cNvPr>
          <p:cNvSpPr>
            <a:spLocks noGrp="1"/>
          </p:cNvSpPr>
          <p:nvPr>
            <p:ph idx="1"/>
          </p:nvPr>
        </p:nvSpPr>
        <p:spPr/>
        <p:txBody>
          <a:bodyPr/>
          <a:lstStyle/>
          <a:p>
            <a:pPr>
              <a:spcBef>
                <a:spcPts val="0"/>
              </a:spcBef>
            </a:pPr>
            <a:r>
              <a:rPr lang="sv-SE" sz="2600" b="0" dirty="0"/>
              <a:t>Vad har ni kommit fram till?</a:t>
            </a:r>
          </a:p>
          <a:p>
            <a:pPr>
              <a:spcBef>
                <a:spcPts val="0"/>
              </a:spcBef>
            </a:pPr>
            <a:r>
              <a:rPr lang="sv-SE" sz="2600" b="0" dirty="0"/>
              <a:t>Skriv korta stödord på tavla </a:t>
            </a:r>
            <a:br>
              <a:rPr lang="sv-SE" sz="2600" b="0" dirty="0"/>
            </a:br>
            <a:r>
              <a:rPr lang="sv-SE" sz="2600" b="0" dirty="0"/>
              <a:t>eller blädderblock. </a:t>
            </a:r>
          </a:p>
        </p:txBody>
      </p:sp>
      <p:sp>
        <p:nvSpPr>
          <p:cNvPr id="3" name="Platshållare för sidfot 2"/>
          <p:cNvSpPr>
            <a:spLocks noGrp="1"/>
          </p:cNvSpPr>
          <p:nvPr>
            <p:ph type="ftr" sz="quarter" idx="11"/>
          </p:nvPr>
        </p:nvSpPr>
        <p:spPr/>
        <p:txBody>
          <a:bodyPr/>
          <a:lstStyle/>
          <a:p>
            <a:r>
              <a:rPr lang="sv-SE"/>
              <a:t>Utreda</a:t>
            </a:r>
            <a:endParaRPr lang="sv-SE" dirty="0"/>
          </a:p>
        </p:txBody>
      </p:sp>
      <p:pic>
        <p:nvPicPr>
          <p:cNvPr id="6" name="Bildobjekt 5"/>
          <p:cNvPicPr>
            <a:picLocks noChangeAspect="1"/>
          </p:cNvPicPr>
          <p:nvPr/>
        </p:nvPicPr>
        <p:blipFill rotWithShape="1">
          <a:blip r:embed="rId2">
            <a:extLst>
              <a:ext uri="{28A0092B-C50C-407E-A947-70E740481C1C}">
                <a14:useLocalDpi xmlns:a14="http://schemas.microsoft.com/office/drawing/2010/main" val="0"/>
              </a:ext>
            </a:extLst>
          </a:blip>
          <a:srcRect l="4600" r="4389" b="2926"/>
          <a:stretch/>
        </p:blipFill>
        <p:spPr>
          <a:xfrm>
            <a:off x="7327934" y="678279"/>
            <a:ext cx="1095924" cy="1105211"/>
          </a:xfrm>
          <a:prstGeom prst="ellipse">
            <a:avLst/>
          </a:prstGeom>
        </p:spPr>
      </p:pic>
      <p:sp>
        <p:nvSpPr>
          <p:cNvPr id="4" name="Platshållare för bildnummer 3"/>
          <p:cNvSpPr>
            <a:spLocks noGrp="1"/>
          </p:cNvSpPr>
          <p:nvPr>
            <p:ph type="sldNum" sz="quarter" idx="12"/>
          </p:nvPr>
        </p:nvSpPr>
        <p:spPr/>
        <p:txBody>
          <a:bodyPr/>
          <a:lstStyle/>
          <a:p>
            <a:fld id="{3C85E78D-9BDB-402C-83E3-26573C1B9F9F}" type="slidenum">
              <a:rPr lang="sv-SE" smtClean="0"/>
              <a:t>9</a:t>
            </a:fld>
            <a:endParaRPr lang="sv-SE"/>
          </a:p>
        </p:txBody>
      </p:sp>
    </p:spTree>
    <p:extLst>
      <p:ext uri="{BB962C8B-B14F-4D97-AF65-F5344CB8AC3E}">
        <p14:creationId xmlns:p14="http://schemas.microsoft.com/office/powerpoint/2010/main" val="1245086810"/>
      </p:ext>
    </p:extLst>
  </p:cSld>
  <p:clrMapOvr>
    <a:masterClrMapping/>
  </p:clrMapOvr>
</p:sld>
</file>

<file path=ppt/theme/theme1.xml><?xml version="1.0" encoding="utf-8"?>
<a:theme xmlns:a="http://schemas.openxmlformats.org/drawingml/2006/main" name="SoS-PPT-svensk-150922">
  <a:themeElements>
    <a:clrScheme name="Anpassat 4">
      <a:dk1>
        <a:srgbClr val="000000"/>
      </a:dk1>
      <a:lt1>
        <a:srgbClr val="DAD7CB"/>
      </a:lt1>
      <a:dk2>
        <a:srgbClr val="8D6E97"/>
      </a:dk2>
      <a:lt2>
        <a:srgbClr val="4A7729"/>
      </a:lt2>
      <a:accent1>
        <a:srgbClr val="A6BCC6"/>
      </a:accent1>
      <a:accent2>
        <a:srgbClr val="7D9AAA"/>
      </a:accent2>
      <a:accent3>
        <a:srgbClr val="D3BF96"/>
      </a:accent3>
      <a:accent4>
        <a:srgbClr val="002B45"/>
      </a:accent4>
      <a:accent5>
        <a:srgbClr val="857363"/>
      </a:accent5>
      <a:accent6>
        <a:srgbClr val="452325"/>
      </a:accent6>
      <a:hlink>
        <a:srgbClr val="000000"/>
      </a:hlink>
      <a:folHlink>
        <a:srgbClr val="00000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DAD7CB"/>
        </a:solidFill>
        <a:ln>
          <a:noFill/>
        </a:ln>
      </a:spPr>
      <a:bodyPr rtlCol="0" anchor="ctr"/>
      <a:lstStyle>
        <a:defPPr algn="ctr">
          <a:defRPr sz="1900" dirty="0" smtClean="0">
            <a:solidFill>
              <a:schemeClr val="tx1"/>
            </a:solidFill>
            <a:latin typeface="Arial" panose="020B0604020202020204" pitchFamily="34" charset="0"/>
            <a:cs typeface="Arial" panose="020B0604020202020204" pitchFamily="34" charset="0"/>
          </a:defRPr>
        </a:defPPr>
      </a:lstStyle>
      <a:style>
        <a:lnRef idx="2">
          <a:schemeClr val="accent1">
            <a:shade val="50000"/>
          </a:schemeClr>
        </a:lnRef>
        <a:fillRef idx="1">
          <a:schemeClr val="accent1"/>
        </a:fillRef>
        <a:effectRef idx="0">
          <a:schemeClr val="accent1"/>
        </a:effectRef>
        <a:fontRef idx="minor">
          <a:schemeClr val="lt1"/>
        </a:fontRef>
      </a:style>
    </a:spDef>
    <a:txDef>
      <a:spPr>
        <a:noFill/>
      </a:spPr>
      <a:bodyPr wrap="square" rtlCol="0">
        <a:spAutoFit/>
      </a:bodyPr>
      <a:lstStyle>
        <a:defPPr>
          <a:defRPr sz="1900" smtClean="0"/>
        </a:defPPr>
      </a:lstStyle>
    </a:txDef>
  </a:objectDefaults>
  <a:extraClrSchemeLst/>
  <a:custClrLst>
    <a:custClr name="Beige Diagrambakgrund">
      <a:srgbClr val="DAD7CB"/>
    </a:custClr>
    <a:custClr name="Mörkbeige">
      <a:srgbClr val="D3BF96"/>
    </a:custClr>
    <a:custClr>
      <a:srgbClr val="AAA38E"/>
    </a:custClr>
    <a:custClr name="Brun">
      <a:srgbClr val="857363"/>
    </a:custClr>
    <a:custClr name="Mellanbrun">
      <a:srgbClr val="6D5047"/>
    </a:custClr>
    <a:custClr name="Mörkbrun">
      <a:srgbClr val="452325"/>
    </a:custClr>
    <a:custClr name="Vit">
      <a:srgbClr val="FFFFFF"/>
    </a:custClr>
    <a:custClr name="Vit">
      <a:srgbClr val="FFFFFF"/>
    </a:custClr>
    <a:custClr name="Svart">
      <a:srgbClr val="000000"/>
    </a:custClr>
    <a:custClr name="Vit">
      <a:srgbClr val="FFFFFF"/>
    </a:custClr>
    <a:custClr name="Ljusblå">
      <a:srgbClr val="E0E6E6"/>
    </a:custClr>
    <a:custClr name="Isblå">
      <a:srgbClr val="A6BCC6"/>
    </a:custClr>
    <a:custClr name="Ljus blågrå">
      <a:srgbClr val="A5ACAF"/>
    </a:custClr>
    <a:custClr name="Blågrå">
      <a:srgbClr val="7D9AAA"/>
    </a:custClr>
    <a:custClr name="Mörk blågrå">
      <a:srgbClr val="51626F"/>
    </a:custClr>
    <a:custClr name="Mörkblå">
      <a:srgbClr val="002B45"/>
    </a:custClr>
    <a:custClr name="Vit">
      <a:srgbClr val="FFFFFF"/>
    </a:custClr>
    <a:custClr name="Accentfärg orange">
      <a:srgbClr val="ED8B00"/>
    </a:custClr>
    <a:custClr name="Accentfärg turkos">
      <a:srgbClr val="3DB7E4"/>
    </a:custClr>
    <a:custClr name="Accentfärg grön">
      <a:srgbClr val="3F9C35"/>
    </a:custClr>
    <a:custClr name="Diagramfärg Riket 251/230/204">
      <a:srgbClr val="FBE6CC"/>
    </a:custClr>
    <a:custClr name="Diagramfärg Riket 246/205/153">
      <a:srgbClr val="F6CD99"/>
    </a:custClr>
    <a:custClr name="Diagramfärg Riket 242/181/102">
      <a:srgbClr val="F2B566"/>
    </a:custClr>
    <a:custClr name="Diagramfärg Riket Huvudfärg">
      <a:srgbClr val="ED8B00"/>
    </a:custClr>
    <a:custClr name="Diagramfärg Riket 175/98/10">
      <a:srgbClr val="AF620A"/>
    </a:custClr>
    <a:custClr name="Diagramfärg Riket 117/66/0">
      <a:srgbClr val="754200"/>
    </a:custClr>
    <a:custClr name="Vit">
      <a:srgbClr val="FFFFFF"/>
    </a:custClr>
    <a:custClr name="Diagramfärg Riket Huvudfärg">
      <a:srgbClr val="ED8B00"/>
    </a:custClr>
    <a:custClr name="Diagramfärg alarmerande händelse">
      <a:srgbClr val="BA0C2F"/>
    </a:custClr>
    <a:custClr name="Beige Diagrambakgrund">
      <a:srgbClr val="DAD7CB"/>
    </a:custClr>
    <a:custClr name="Diagramfärg män 218/237/203">
      <a:srgbClr val="DAEDCB"/>
    </a:custClr>
    <a:custClr name="Diagramfärg män 180/219/151">
      <a:srgbClr val="B4DB97"/>
    </a:custClr>
    <a:custClr name="Diagramfärg män 142/201/99">
      <a:srgbClr val="8EC963"/>
    </a:custClr>
    <a:custClr name="Diagramfärg män Huvudfärg">
      <a:srgbClr val="4A7729"/>
    </a:custClr>
    <a:custClr name="Diagramfärg män 55/88/31">
      <a:srgbClr val="3B581F"/>
    </a:custClr>
    <a:custClr name="Diagramfärg män 36/58/20">
      <a:srgbClr val="243A14"/>
    </a:custClr>
    <a:custClr name="Vit">
      <a:srgbClr val="FFFFFF"/>
    </a:custClr>
    <a:custClr name="Diagramfärg män Huvudfärg">
      <a:srgbClr val="4A7729"/>
    </a:custClr>
    <a:custClr name="Vit">
      <a:srgbClr val="FFFFFF"/>
    </a:custClr>
    <a:custClr name="Vit">
      <a:srgbClr val="FFFFFF"/>
    </a:custClr>
    <a:custClr name="Diagramfärg kvinnor 232/225/234">
      <a:srgbClr val="E8E1EA"/>
    </a:custClr>
    <a:custClr name="Diagramfärg kvinnor 209/197/214">
      <a:srgbClr val="D1C5D6"/>
    </a:custClr>
    <a:custClr name="Diagramfärg kvinnor 186/167/192">
      <a:srgbClr val="BAA7C0"/>
    </a:custClr>
    <a:custClr name="Diagramfärg kvinnor Huvudfärg">
      <a:srgbClr val="8D6E97"/>
    </a:custClr>
    <a:custClr name="Diagramfärg kvinnor 106/82/114">
      <a:srgbClr val="6A5272"/>
    </a:custClr>
    <a:custClr name="Diagramfärg kvinnor 70/54/75">
      <a:srgbClr val="46364B"/>
    </a:custClr>
    <a:custClr name="Vit">
      <a:srgbClr val="FFFFFF"/>
    </a:custClr>
    <a:custClr name="Diagramfärg kvinnor huvudfärg">
      <a:srgbClr val="8D6E97"/>
    </a:custClr>
    <a:custClr name="Vit">
      <a:srgbClr val="FFFFFF"/>
    </a:custClr>
    <a:custClr name="Vit">
      <a:srgbClr val="FFFFFF"/>
    </a:custClr>
  </a:custClrLst>
  <a:extLst>
    <a:ext uri="{05A4C25C-085E-4340-85A3-A5531E510DB2}">
      <thm15:themeFamily xmlns:thm15="http://schemas.microsoft.com/office/thememl/2012/main" name="5. Delaktighet i utredningen_2021 [Skrivskyddad]" id="{8169A974-3964-413F-AEDC-86DFDAA4AD08}" vid="{87ADFFE9-37FE-4755-A1D3-7B5D3F8F2DF6}"/>
    </a:ext>
  </a:extLst>
</a:theme>
</file>

<file path=ppt/theme/theme2.xml><?xml version="1.0" encoding="utf-8"?>
<a:theme xmlns:a="http://schemas.openxmlformats.org/drawingml/2006/main" name="Office-te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te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5. Delaktighet i utredningen</Template>
  <TotalTime>0</TotalTime>
  <Words>1394</Words>
  <Application>Microsoft Office PowerPoint</Application>
  <PresentationFormat>Bildspel på skärmen (4:3)</PresentationFormat>
  <Paragraphs>187</Paragraphs>
  <Slides>27</Slides>
  <Notes>19</Notes>
  <HiddenSlides>1</HiddenSlides>
  <MMClips>1</MMClips>
  <ScaleCrop>false</ScaleCrop>
  <HeadingPairs>
    <vt:vector size="6" baseType="variant">
      <vt:variant>
        <vt:lpstr>Använt teckensnitt</vt:lpstr>
      </vt:variant>
      <vt:variant>
        <vt:i4>3</vt:i4>
      </vt:variant>
      <vt:variant>
        <vt:lpstr>Tema</vt:lpstr>
      </vt:variant>
      <vt:variant>
        <vt:i4>1</vt:i4>
      </vt:variant>
      <vt:variant>
        <vt:lpstr>Bildrubriker</vt:lpstr>
      </vt:variant>
      <vt:variant>
        <vt:i4>27</vt:i4>
      </vt:variant>
    </vt:vector>
  </HeadingPairs>
  <TitlesOfParts>
    <vt:vector size="31" baseType="lpstr">
      <vt:lpstr>Arial</vt:lpstr>
      <vt:lpstr>Calibri</vt:lpstr>
      <vt:lpstr>Century Gothic</vt:lpstr>
      <vt:lpstr>SoS-PPT-svensk-150922</vt:lpstr>
      <vt:lpstr>Delaktighet i utredningen  </vt:lpstr>
      <vt:lpstr>Innehåll och ungefärlig tidsåtgång</vt:lpstr>
      <vt:lpstr>Varför delaktighet?  (35 minuter)</vt:lpstr>
      <vt:lpstr>Övningens syfte</vt:lpstr>
      <vt:lpstr>Titta på filmen</vt:lpstr>
      <vt:lpstr>PowerPoint-presentation</vt:lpstr>
      <vt:lpstr>PowerPoint-presentation</vt:lpstr>
      <vt:lpstr>Diskutera två och två   (5 minuter)</vt:lpstr>
      <vt:lpstr>Sammanfatta gemensamt  (10 minuter)</vt:lpstr>
      <vt:lpstr>Fundera enskilt (3 minuter)</vt:lpstr>
      <vt:lpstr>Sammanfatta och avsluta (5 minuter)</vt:lpstr>
      <vt:lpstr>Hur jobbar vi med delaktighet? (35 minuter)</vt:lpstr>
      <vt:lpstr>Övningens syfte</vt:lpstr>
      <vt:lpstr>Instruktion till övningen</vt:lpstr>
      <vt:lpstr>Ta ställning och diskutera – ett påstående i taget (20 minuter)</vt:lpstr>
      <vt:lpstr>Fundera enskilt (3 minuter)</vt:lpstr>
      <vt:lpstr>Sammanfatta och avsluta (5 minuter)</vt:lpstr>
      <vt:lpstr>Delaktighet i eget ärende (60 minuter) </vt:lpstr>
      <vt:lpstr>Övningens syfte</vt:lpstr>
      <vt:lpstr>Välj ett ärende att börja med (5 minuter)</vt:lpstr>
      <vt:lpstr>Tänk fritt!  (5 minuter)</vt:lpstr>
      <vt:lpstr>Prioritera (5 minuter)</vt:lpstr>
      <vt:lpstr>Gå igenom gemensamt  (5 minuter)</vt:lpstr>
      <vt:lpstr>Fundera enskilt (3 minuter)</vt:lpstr>
      <vt:lpstr>Sammanfatta och avsluta gemensamt (5 minuter)</vt:lpstr>
      <vt:lpstr>PowerPoint-presentation</vt:lpstr>
      <vt:lpstr>PowerPoint-presentation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Delaktighet i utredningen  </dc:title>
  <dc:creator>Agåker, Eva</dc:creator>
  <cp:keywords>class='Open'</cp:keywords>
  <cp:lastModifiedBy>Agåker, Eva</cp:lastModifiedBy>
  <cp:revision>1</cp:revision>
  <cp:lastPrinted>2015-05-08T11:44:01Z</cp:lastPrinted>
  <dcterms:created xsi:type="dcterms:W3CDTF">2024-01-10T12:29:16Z</dcterms:created>
  <dcterms:modified xsi:type="dcterms:W3CDTF">2024-01-10T12:30:07Z</dcterms:modified>
</cp:coreProperties>
</file>