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4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7653" autoAdjust="0"/>
  </p:normalViewPr>
  <p:slideViewPr>
    <p:cSldViewPr snapToGrid="0" showGuides="1">
      <p:cViewPr varScale="1">
        <p:scale>
          <a:sx n="66" d="100"/>
          <a:sy n="66" d="100"/>
        </p:scale>
        <p:origin x="1320" y="60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Innan</a:t>
            </a:r>
            <a:r>
              <a:rPr lang="sv-SE" baseline="0" dirty="0" smtClean="0"/>
              <a:t> övningen har deltagarna gjort en förberedande uppgift.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7216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122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641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16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762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0831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372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/>
              <a:t>Vårdplan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629" t="-24657" r="-17163" b="-9690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168479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upprättar vårdplaner och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vad </a:t>
            </a:r>
            <a:r>
              <a:rPr lang="sv-SE" b="0" dirty="0"/>
              <a:t>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</a:t>
            </a:r>
            <a:r>
              <a:rPr lang="sv-SE" b="0" smtClean="0"/>
              <a:t>för </a:t>
            </a:r>
            <a:br>
              <a:rPr lang="sv-SE" b="0" smtClean="0"/>
            </a:br>
            <a:r>
              <a:rPr lang="sv-SE" b="0" smtClean="0"/>
              <a:t>att </a:t>
            </a:r>
            <a:r>
              <a:rPr lang="sv-SE" b="0" dirty="0"/>
              <a:t>bli ännu bättre på att upprätta vårdplaner. </a:t>
            </a:r>
            <a:endParaRPr lang="sv-SE" b="0" i="1" dirty="0"/>
          </a:p>
          <a:p>
            <a:endParaRPr lang="sv-SE" sz="1800" b="0" i="1" dirty="0"/>
          </a:p>
          <a:p>
            <a:pPr marL="0" indent="0">
              <a:buNone/>
            </a:pPr>
            <a:endParaRPr lang="sv-SE" sz="1800" b="0" dirty="0"/>
          </a:p>
          <a:p>
            <a:endParaRPr lang="sv-SE" sz="1800" b="0" dirty="0"/>
          </a:p>
          <a:p>
            <a:endParaRPr lang="sv-SE" sz="1800" b="0" dirty="0"/>
          </a:p>
          <a:p>
            <a:endParaRPr lang="sv-SE" sz="1800" b="0" dirty="0"/>
          </a:p>
          <a:p>
            <a:pPr lvl="1"/>
            <a:endParaRPr lang="sv-SE" sz="180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6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spcAft>
                <a:spcPts val="1600"/>
              </a:spcAft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</a:t>
            </a:r>
            <a:r>
              <a:rPr lang="sv-SE" sz="2000" b="0" dirty="0" smtClean="0"/>
              <a:t/>
            </a:r>
            <a:br>
              <a:rPr lang="sv-SE" sz="2000" b="0" dirty="0" smtClean="0"/>
            </a:br>
            <a:r>
              <a:rPr lang="sv-SE" sz="2000" b="0" dirty="0" smtClean="0"/>
              <a:t>igenom </a:t>
            </a:r>
            <a:r>
              <a:rPr lang="sv-SE" sz="2000" b="0" dirty="0"/>
              <a:t>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</a:t>
            </a:r>
            <a:r>
              <a:rPr lang="sv-SE" dirty="0"/>
              <a:t> </a:t>
            </a:r>
          </a:p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63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0085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att bli ännu bättre på att upprätta vårdplaner?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18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eller </a:t>
            </a:r>
            <a:r>
              <a:rPr lang="sv-SE" b="0" dirty="0"/>
              <a:t>blädderblock.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6288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</a:t>
            </a:r>
            <a:r>
              <a:rPr lang="sv-SE" b="0" dirty="0" smtClean="0"/>
              <a:t>två </a:t>
            </a:r>
            <a:r>
              <a:rPr lang="sv-SE" b="0" dirty="0"/>
              <a:t>idéer som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hen </a:t>
            </a:r>
            <a:r>
              <a:rPr lang="sv-SE" b="0" dirty="0"/>
              <a:t>tycker ska prioriteras, genom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att </a:t>
            </a:r>
            <a:r>
              <a:rPr lang="sv-SE" b="0" dirty="0"/>
              <a:t>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</a:t>
            </a:r>
            <a:r>
              <a:rPr lang="sv-SE" b="0" dirty="0" smtClean="0"/>
              <a:t>2–3 </a:t>
            </a:r>
            <a:r>
              <a:rPr lang="sv-SE" b="0" dirty="0"/>
              <a:t>idéer som har fått flest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streck </a:t>
            </a:r>
            <a:r>
              <a:rPr lang="sv-SE" b="0" dirty="0"/>
              <a:t>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40147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vårdplan, igen vid det tillfället för att se om det blivit någon förändring.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57071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304650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7</TotalTime>
  <Words>357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Vårdplan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5</cp:revision>
  <cp:lastPrinted>2015-05-08T11:44:01Z</cp:lastPrinted>
  <dcterms:created xsi:type="dcterms:W3CDTF">2020-02-18T12:03:39Z</dcterms:created>
  <dcterms:modified xsi:type="dcterms:W3CDTF">2020-03-18T06:37:29Z</dcterms:modified>
</cp:coreProperties>
</file>