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6" r:id="rId3"/>
    <p:sldId id="324" r:id="rId4"/>
    <p:sldId id="318" r:id="rId5"/>
    <p:sldId id="319" r:id="rId6"/>
    <p:sldId id="320" r:id="rId7"/>
    <p:sldId id="321" r:id="rId8"/>
    <p:sldId id="322" r:id="rId9"/>
    <p:sldId id="325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286" autoAdjust="0"/>
  </p:normalViewPr>
  <p:slideViewPr>
    <p:cSldViewPr snapToGrid="0" showGuides="1">
      <p:cViewPr varScale="1">
        <p:scale>
          <a:sx n="80" d="100"/>
          <a:sy n="80" d="100"/>
        </p:scale>
        <p:origin x="930" y="17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Deltagarna</a:t>
            </a:r>
            <a:r>
              <a:rPr lang="sv-SE" baseline="0" dirty="0" smtClean="0"/>
              <a:t> </a:t>
            </a:r>
            <a:r>
              <a:rPr lang="sv-SE" baseline="0" dirty="0" smtClean="0"/>
              <a:t>ska göra en förberedande </a:t>
            </a:r>
            <a:r>
              <a:rPr lang="sv-SE" baseline="0" dirty="0" smtClean="0"/>
              <a:t>uppgift innan </a:t>
            </a:r>
            <a:r>
              <a:rPr lang="sv-SE" baseline="0" dirty="0" smtClean="0"/>
              <a:t>denna övning.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9871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9881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Dela</a:t>
            </a:r>
            <a:r>
              <a:rPr lang="en-US" dirty="0" smtClean="0"/>
              <a:t> in </a:t>
            </a:r>
            <a:r>
              <a:rPr lang="en-US" dirty="0" err="1" smtClean="0"/>
              <a:t>deltagarna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par.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135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957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90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87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78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Aktualisera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dirty="0"/>
            </a:br>
            <a:r>
              <a:rPr lang="sv-SE" dirty="0"/>
              <a:t>A</a:t>
            </a:r>
            <a:r>
              <a:rPr lang="sv-SE" dirty="0" smtClean="0"/>
              <a:t>ktualisera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2100" dirty="0" smtClean="0">
                <a:solidFill>
                  <a:srgbClr val="FFFFFF"/>
                </a:solidFill>
              </a:rPr>
              <a:t> </a:t>
            </a:r>
            <a:endParaRPr lang="sv-SE" sz="210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3767" t="-30863" r="-24267" b="-9434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412158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handläggningssteget Aktualisera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och </a:t>
            </a:r>
            <a:r>
              <a:rPr lang="sv-SE" b="0" dirty="0"/>
              <a:t>vad 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</a:t>
            </a:r>
            <a:r>
              <a:rPr lang="sv-SE" b="0" dirty="0">
                <a:solidFill>
                  <a:schemeClr val="tx1"/>
                </a:solidFill>
              </a:rPr>
              <a:t> </a:t>
            </a:r>
            <a:r>
              <a:rPr lang="sv-SE" b="0" dirty="0"/>
              <a:t>att bestämma aktiviteter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utveckla vårt arbete med att göra förhandsbedömningar. </a:t>
            </a:r>
            <a:endParaRPr lang="sv-SE" b="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08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Vilka tankar och frågor väckte den förberedande uppgiften hos er? </a:t>
            </a:r>
          </a:p>
          <a:p>
            <a:pPr marL="0" indent="0">
              <a:buNone/>
            </a:pPr>
            <a:r>
              <a:rPr lang="sv-SE" sz="2000" b="1" dirty="0"/>
              <a:t>Till exempel</a:t>
            </a:r>
            <a:r>
              <a:rPr lang="sv-SE" sz="2000" b="1" dirty="0" smtClean="0"/>
              <a:t>:</a:t>
            </a:r>
          </a:p>
          <a:p>
            <a:r>
              <a:rPr lang="sv-SE" sz="2000" dirty="0"/>
              <a:t>Vad fick du för tankar och reflektioner när du gick igenom reflektionsfrågorna?</a:t>
            </a:r>
          </a:p>
          <a:p>
            <a:r>
              <a:rPr lang="sv-SE" sz="2000" dirty="0"/>
              <a:t>Var det någon fråga som fick dig att tänka till lite extra?</a:t>
            </a:r>
          </a:p>
          <a:p>
            <a:r>
              <a:rPr lang="sv-SE" sz="2000" dirty="0"/>
              <a:t>Vad tar du med dig, vad behöver du tänka på framöver?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614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9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Hur </a:t>
            </a:r>
            <a:r>
              <a:rPr lang="sv-SE" b="0" dirty="0" smtClean="0"/>
              <a:t>kan vi hjälpa </a:t>
            </a:r>
            <a:r>
              <a:rPr lang="sv-SE" b="0" dirty="0"/>
              <a:t>varandra att bli ännu bättre på att göra förhandsbedömningar?</a:t>
            </a:r>
            <a:endParaRPr lang="sv-SE" b="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309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eller blädderblock.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86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7" y="2059200"/>
            <a:ext cx="7120551" cy="3708400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Var och en markerar </a:t>
            </a:r>
            <a:r>
              <a:rPr lang="sv-SE" b="0" dirty="0" smtClean="0"/>
              <a:t>två </a:t>
            </a:r>
            <a:r>
              <a:rPr lang="sv-SE" b="0" dirty="0"/>
              <a:t>idéer som hen tycker ska prioriteras, genom att sätta ett streck vid respektive idé.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Välj ut de 2-3 idéer som har fått flest streck och ge alla i uppdrag att testa dessa.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027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7074446" cy="3708400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aktualisera, igen vid det tillfället för att se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om </a:t>
            </a:r>
            <a:r>
              <a:rPr lang="sv-SE" b="0" dirty="0"/>
              <a:t>det blivit någon förändring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Avsluta </a:t>
            </a:r>
            <a:r>
              <a:rPr lang="sv-SE" b="0" dirty="0" smtClean="0"/>
              <a:t>övningen.</a:t>
            </a:r>
            <a:endParaRPr lang="sv-SE" b="0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Aktualisera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3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015726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44</TotalTime>
  <Words>338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Aktualisera   </vt:lpstr>
      <vt:lpstr>Övningens syfte</vt:lpstr>
      <vt:lpstr>Diskutera två och två  (5 minuter)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9</cp:revision>
  <cp:lastPrinted>2015-05-08T11:44:01Z</cp:lastPrinted>
  <dcterms:created xsi:type="dcterms:W3CDTF">2020-02-11T11:43:43Z</dcterms:created>
  <dcterms:modified xsi:type="dcterms:W3CDTF">2020-03-23T13:24:08Z</dcterms:modified>
</cp:coreProperties>
</file>