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15" r:id="rId2"/>
    <p:sldId id="316" r:id="rId3"/>
    <p:sldId id="324" r:id="rId4"/>
    <p:sldId id="318" r:id="rId5"/>
    <p:sldId id="319" r:id="rId6"/>
    <p:sldId id="320" r:id="rId7"/>
    <p:sldId id="321" r:id="rId8"/>
    <p:sldId id="322" r:id="rId9"/>
    <p:sldId id="325" r:id="rId10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286" autoAdjust="0"/>
  </p:normalViewPr>
  <p:slideViewPr>
    <p:cSldViewPr snapToGrid="0" showGuides="1">
      <p:cViewPr varScale="1">
        <p:scale>
          <a:sx n="80" d="100"/>
          <a:sy n="80" d="100"/>
        </p:scale>
        <p:origin x="930" y="174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2020-03-23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2020-03-23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Deltagarna</a:t>
            </a:r>
            <a:r>
              <a:rPr lang="sv-SE" baseline="0" dirty="0" smtClean="0"/>
              <a:t> </a:t>
            </a:r>
            <a:r>
              <a:rPr lang="sv-SE" baseline="0" dirty="0" smtClean="0"/>
              <a:t>ska göra en förberedande </a:t>
            </a:r>
            <a:r>
              <a:rPr lang="sv-SE" baseline="0" dirty="0" smtClean="0"/>
              <a:t>uppgift innan </a:t>
            </a:r>
            <a:r>
              <a:rPr lang="sv-SE" baseline="0" dirty="0" smtClean="0"/>
              <a:t>denna övning.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9871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9881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Dela</a:t>
            </a:r>
            <a:r>
              <a:rPr lang="en-US" dirty="0" smtClean="0"/>
              <a:t> in </a:t>
            </a:r>
            <a:r>
              <a:rPr lang="en-US" dirty="0" err="1" smtClean="0"/>
              <a:t>deltagarna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par.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7135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 deltagarna att diskutera i samma par som tidigare.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3957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8908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48750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9784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mtClean="0"/>
              <a:t>Aktualisera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Inledande övning </a:t>
            </a:r>
            <a:br>
              <a:rPr lang="sv-SE" dirty="0"/>
            </a:br>
            <a:r>
              <a:rPr lang="sv-SE" dirty="0"/>
              <a:t>A</a:t>
            </a:r>
            <a:r>
              <a:rPr lang="sv-SE" dirty="0" smtClean="0"/>
              <a:t>ktualisera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sz="2100" dirty="0" smtClean="0">
                <a:solidFill>
                  <a:srgbClr val="FFFFFF"/>
                </a:solidFill>
              </a:rPr>
              <a:t> </a:t>
            </a:r>
            <a:endParaRPr lang="sv-SE" sz="210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3767" t="-30863" r="-24267" b="-9434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4121589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4F09E26-BDC8-481E-B1D7-7B90A057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skapa reflektion och diskussion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runt </a:t>
            </a:r>
            <a:r>
              <a:rPr lang="sv-SE" b="0" dirty="0"/>
              <a:t>handläggningssteget Aktualisera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och </a:t>
            </a:r>
            <a:r>
              <a:rPr lang="sv-SE" b="0" dirty="0"/>
              <a:t>vad vi kan bli bättre på.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hjälpa oss</a:t>
            </a:r>
            <a:r>
              <a:rPr lang="sv-SE" b="0" dirty="0">
                <a:solidFill>
                  <a:schemeClr val="tx1"/>
                </a:solidFill>
              </a:rPr>
              <a:t> </a:t>
            </a:r>
            <a:r>
              <a:rPr lang="sv-SE" b="0" dirty="0"/>
              <a:t>att bestämma aktiviteter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för </a:t>
            </a:r>
            <a:r>
              <a:rPr lang="sv-SE" b="0" dirty="0"/>
              <a:t>att utveckla vårt arbete med att göra förhandsbedömningar. </a:t>
            </a:r>
            <a:endParaRPr lang="sv-SE" b="0" i="1" dirty="0"/>
          </a:p>
          <a:p>
            <a:endParaRPr lang="sv-SE" sz="1800" i="1" dirty="0"/>
          </a:p>
          <a:p>
            <a:pPr marL="0" indent="0">
              <a:buNone/>
            </a:pPr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pPr lvl="1"/>
            <a:endParaRPr lang="sv-SE" sz="1800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3084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Vilka tankar och frågor väckte den förberedande uppgiften hos er? </a:t>
            </a:r>
          </a:p>
          <a:p>
            <a:pPr marL="0" indent="0">
              <a:buNone/>
            </a:pPr>
            <a:r>
              <a:rPr lang="sv-SE" sz="2000" b="1" dirty="0"/>
              <a:t>Till exempel</a:t>
            </a:r>
            <a:r>
              <a:rPr lang="sv-SE" sz="2000" b="1" dirty="0" smtClean="0"/>
              <a:t>:</a:t>
            </a:r>
          </a:p>
          <a:p>
            <a:r>
              <a:rPr lang="sv-SE" sz="2000" dirty="0"/>
              <a:t>Vad fick du för tankar och reflektioner när du gick igenom reflektionsfrågorna?</a:t>
            </a:r>
          </a:p>
          <a:p>
            <a:r>
              <a:rPr lang="sv-SE" sz="2000" dirty="0"/>
              <a:t>Var det någon fråga som fick dig att tänka till lite extra?</a:t>
            </a:r>
          </a:p>
          <a:p>
            <a:r>
              <a:rPr lang="sv-SE" sz="2000" dirty="0"/>
              <a:t>Vad tar du med dig, vad behöver du tänka på framöver? 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6143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722526-3A32-4545-9A2B-B2735FC80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66550-C30D-4055-B586-29ED6CD6BA7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Låt varje par berätta om en eller två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saker </a:t>
            </a:r>
            <a:r>
              <a:rPr lang="sv-SE" b="0" dirty="0"/>
              <a:t>som kom fram under diskussionen.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893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 </a:t>
            </a:r>
            <a:br>
              <a:rPr lang="sv-SE" dirty="0"/>
            </a:br>
            <a:r>
              <a:rPr lang="sv-SE" b="0" dirty="0"/>
              <a:t>(5 minuter)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v-SE" b="0" dirty="0"/>
              <a:t>Hur </a:t>
            </a:r>
            <a:r>
              <a:rPr lang="sv-SE" b="0" dirty="0" smtClean="0"/>
              <a:t>kan vi hjälpa </a:t>
            </a:r>
            <a:r>
              <a:rPr lang="sv-SE" b="0" dirty="0"/>
              <a:t>varandra att bli ännu bättre på att göra förhandsbedömningar?</a:t>
            </a:r>
            <a:endParaRPr lang="sv-SE" b="0" dirty="0">
              <a:solidFill>
                <a:srgbClr val="FF0000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v-SE" b="0" dirty="0"/>
              <a:t>Skriv ner alla idéer ni kommer på! </a:t>
            </a:r>
          </a:p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1309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v-SE" b="0" dirty="0"/>
              <a:t>Låt varje par berätta om sina idéer.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v-SE" b="0" dirty="0"/>
              <a:t>Skriv upp alla idéer på en tavla eller blädderblock.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1866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Prioritera</a:t>
            </a:r>
            <a:r>
              <a:rPr lang="sv-SE" dirty="0"/>
              <a:t/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1687" y="2059200"/>
            <a:ext cx="7120551" cy="3708400"/>
          </a:xfrm>
        </p:spPr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v-SE" b="0" dirty="0"/>
              <a:t>Var och en markerar </a:t>
            </a:r>
            <a:r>
              <a:rPr lang="sv-SE" b="0" dirty="0" smtClean="0"/>
              <a:t>två </a:t>
            </a:r>
            <a:r>
              <a:rPr lang="sv-SE" b="0" dirty="0"/>
              <a:t>idéer som hen tycker ska prioriteras, genom att sätta ett streck vid respektive idé.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v-SE" b="0" dirty="0"/>
              <a:t>Välj ut de 2-3 idéer som har fått flest streck och ge alla i uppdrag att testa dessa.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v-SE" b="0" dirty="0"/>
              <a:t>Bestäm under hur många veckor det ska ske.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0275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Bestäm </a:t>
            </a:r>
            <a:r>
              <a:rPr lang="sv-SE" dirty="0"/>
              <a:t>tid för uppföljning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7074446" cy="3708400"/>
          </a:xfrm>
        </p:spPr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v-SE" b="0" dirty="0"/>
              <a:t>När och hur ska vi följa upp hur det har gått?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v-SE" b="0" dirty="0"/>
              <a:t>Upprepa gärna denna, inledande övning aktualisera, igen vid det tillfället för att se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om </a:t>
            </a:r>
            <a:r>
              <a:rPr lang="sv-SE" b="0" dirty="0"/>
              <a:t>det blivit någon förändring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sv-SE" b="0" dirty="0"/>
              <a:t>Avsluta </a:t>
            </a:r>
            <a:r>
              <a:rPr lang="sv-SE" b="0" dirty="0" smtClean="0"/>
              <a:t>övningen.</a:t>
            </a:r>
            <a:endParaRPr lang="sv-SE" b="0" dirty="0"/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Aktualisera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334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0157262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44</TotalTime>
  <Words>338</Words>
  <Application>Microsoft Office PowerPoint</Application>
  <PresentationFormat>Bildspel på skärmen (4:3)</PresentationFormat>
  <Paragraphs>55</Paragraphs>
  <Slides>9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SoS-PPT-svensk-150922</vt:lpstr>
      <vt:lpstr>Inledande övning  Aktualisera   </vt:lpstr>
      <vt:lpstr>Övningens syfte</vt:lpstr>
      <vt:lpstr>Diskutera två och två  (5 minuter)</vt:lpstr>
      <vt:lpstr>Sammanfatta gemensamt (5 minuter)</vt:lpstr>
      <vt:lpstr>Diskutera två och två  (5 minuter) </vt:lpstr>
      <vt:lpstr>Sammanfatta gemensamt (10 minuter)</vt:lpstr>
      <vt:lpstr>Prioritera (10 minuter)</vt:lpstr>
      <vt:lpstr>Bestäm tid för uppföljning (5 minuter)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9</cp:revision>
  <cp:lastPrinted>2015-05-08T11:44:01Z</cp:lastPrinted>
  <dcterms:created xsi:type="dcterms:W3CDTF">2020-02-11T11:43:43Z</dcterms:created>
  <dcterms:modified xsi:type="dcterms:W3CDTF">2020-03-23T13:24:08Z</dcterms:modified>
</cp:coreProperties>
</file>