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35" r:id="rId2"/>
    <p:sldId id="336" r:id="rId3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Kågström, Eva" initials="KE" lastIdx="1" clrIdx="0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3367" autoAdjust="0"/>
  </p:normalViewPr>
  <p:slideViewPr>
    <p:cSldViewPr snapToGrid="0" showGuides="1">
      <p:cViewPr varScale="1">
        <p:scale>
          <a:sx n="46" d="100"/>
          <a:sy n="46" d="100"/>
        </p:scale>
        <p:origin x="1776" y="3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instruktioner i Deltagarmaterialet som</a:t>
            </a:r>
            <a:r>
              <a:rPr lang="sv-SE" baseline="0" dirty="0"/>
              <a:t> du behöver se till att deltagarna får när de ska öva.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2258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</a:t>
            </a:r>
            <a:r>
              <a:rPr lang="sv-SE" baseline="0" dirty="0"/>
              <a:t> 8. Analys och bedömning/övning Kollegial granskning analys och bedömning bild 13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283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Kollegial granskning</a:t>
            </a:r>
            <a:br>
              <a:rPr lang="sv-SE" sz="3600" dirty="0"/>
            </a:br>
            <a:r>
              <a:rPr lang="sv-SE" sz="3600" dirty="0"/>
              <a:t>analys och bedömning</a:t>
            </a:r>
            <a:br>
              <a:rPr lang="sv-SE" sz="3600" dirty="0"/>
            </a:br>
            <a:r>
              <a:rPr lang="sv-SE" sz="3600" b="0" dirty="0"/>
              <a:t>Deltagarmaterial</a:t>
            </a:r>
          </a:p>
        </p:txBody>
      </p:sp>
    </p:spTree>
    <p:extLst>
      <p:ext uri="{BB962C8B-B14F-4D97-AF65-F5344CB8AC3E}">
        <p14:creationId xmlns:p14="http://schemas.microsoft.com/office/powerpoint/2010/main" val="254460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Läs Analys och bedömning i din kollegas beslutsunderlag. 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Markera de uppgifter som du uppfattar som information från utredningen, till exempel: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sz="2000" b="0" dirty="0"/>
              <a:t>”Lisa har en aktiv fritid, det innebär att hon….”  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sz="2000" b="0" dirty="0"/>
              <a:t>”Lisa upplever att hon kan prata med sin </a:t>
            </a:r>
            <a:br>
              <a:rPr lang="sv-SE" sz="2000" b="0" dirty="0"/>
            </a:br>
            <a:r>
              <a:rPr lang="sv-SE" sz="2000" b="0" dirty="0"/>
              <a:t>pappa när hon är ledsen…..” </a:t>
            </a:r>
          </a:p>
          <a:p>
            <a:pPr>
              <a:spcAft>
                <a:spcPts val="800"/>
              </a:spcAft>
            </a:pPr>
            <a:r>
              <a:rPr lang="sv-SE" sz="2000" b="0" dirty="0"/>
              <a:t>Titta på den text du har markerat. Finns det någon efterföljande analys eller resonemang runt informationen? </a:t>
            </a:r>
          </a:p>
          <a:p>
            <a:pPr>
              <a:spcAft>
                <a:spcPts val="800"/>
              </a:spcAft>
            </a:pPr>
            <a:r>
              <a:rPr lang="sv-SE" sz="2000" b="0" dirty="0"/>
              <a:t>Om det finns information utan analys, vad  behövs för att analysen ska bli mer än en sammanfattning? Ge förslag till hur resonemanget kan utvecklas.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1918146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26</TotalTime>
  <Words>144</Words>
  <Application>Microsoft Office PowerPoint</Application>
  <PresentationFormat>Bildspel på skärmen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SoS-PPT-svensk-150922</vt:lpstr>
      <vt:lpstr>Kollegial granskning analys och bedömning Deltagarmaterial</vt:lpstr>
      <vt:lpstr>Läs Analys och bedömning i din kollegas beslutsunderlag.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Linda Öberg</cp:lastModifiedBy>
  <cp:revision>11</cp:revision>
  <cp:lastPrinted>2015-05-08T11:44:01Z</cp:lastPrinted>
  <dcterms:created xsi:type="dcterms:W3CDTF">2020-02-18T11:49:14Z</dcterms:created>
  <dcterms:modified xsi:type="dcterms:W3CDTF">2020-05-05T11:00:04Z</dcterms:modified>
</cp:coreProperties>
</file>