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49" r:id="rId2"/>
    <p:sldId id="350" r:id="rId3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5306" autoAdjust="0"/>
  </p:normalViewPr>
  <p:slideViewPr>
    <p:cSldViewPr snapToGrid="0" showGuides="1">
      <p:cViewPr varScale="1">
        <p:scale>
          <a:sx n="80" d="100"/>
          <a:sy n="80" d="100"/>
        </p:scale>
        <p:origin x="1406" y="4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bild 20 i deltagarmaterialet. Den delar du ut när ni</a:t>
            </a:r>
            <a:r>
              <a:rPr lang="sv-SE" baseline="0" dirty="0"/>
              <a:t> ska göra övningen.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549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Utforma öppna insatser/4.Formulera mål genomförandeplan kp </a:t>
            </a:r>
            <a:r>
              <a:rPr lang="sv-SE" dirty="0" err="1"/>
              <a:t>mf</a:t>
            </a:r>
            <a:r>
              <a:rPr lang="sv-SE" dirty="0"/>
              <a:t>/ Övning Utforska</a:t>
            </a:r>
            <a:r>
              <a:rPr lang="sv-SE" baseline="0" dirty="0"/>
              <a:t> mål i eget </a:t>
            </a:r>
            <a:r>
              <a:rPr lang="sv-SE" baseline="0"/>
              <a:t>ärende Bild 20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1727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 i eget ärende </a:t>
            </a:r>
            <a:br>
              <a:rPr lang="sv-SE" sz="3600" dirty="0"/>
            </a:br>
            <a:r>
              <a:rPr lang="sv-SE" sz="3600" b="0" dirty="0"/>
              <a:t>Deltagarmaterial</a:t>
            </a:r>
          </a:p>
        </p:txBody>
      </p:sp>
    </p:spTree>
    <p:extLst>
      <p:ext uri="{BB962C8B-B14F-4D97-AF65-F5344CB8AC3E}">
        <p14:creationId xmlns:p14="http://schemas.microsoft.com/office/powerpoint/2010/main" val="129406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till enskild reflektion </a:t>
            </a:r>
            <a:br>
              <a:rPr lang="sv-SE" dirty="0"/>
            </a:br>
            <a:r>
              <a:rPr lang="sv-SE" dirty="0"/>
              <a:t>över dina mål</a:t>
            </a:r>
            <a:br>
              <a:rPr lang="sv-SE" sz="3200" dirty="0"/>
            </a:b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39154" cy="37084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otydliga eller vaga formuleringar som kan göra det svårt att veta hur insatsen ska genomföras? Hur skulle du kunna konkretisera eller förtydliga?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målet/målen mätbara? </a:t>
            </a:r>
            <a:br>
              <a:rPr lang="sv-SE" sz="2000" b="0" dirty="0"/>
            </a:br>
            <a:r>
              <a:rPr lang="sv-SE" sz="2000" b="0" dirty="0"/>
              <a:t>Hur vet du om målet/målen är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Hur vet du att de uppsatta målen är accepterade av barnet och vårdnadshavarna?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målen realistiska och möjliga att uppnå?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en angiven tid för när målen ska vara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det tydligt vem som tar ansvar för vad?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</p:spTree>
    <p:extLst>
      <p:ext uri="{BB962C8B-B14F-4D97-AF65-F5344CB8AC3E}">
        <p14:creationId xmlns:p14="http://schemas.microsoft.com/office/powerpoint/2010/main" val="138124101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21</TotalTime>
  <Words>148</Words>
  <Application>Microsoft Office PowerPoint</Application>
  <PresentationFormat>Bildspel på skärmen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SoS-PPT-svensk-150922</vt:lpstr>
      <vt:lpstr>Utforska mål i eget ärende  Deltagarmaterial</vt:lpstr>
      <vt:lpstr>Frågor till enskild reflektion  över dina mål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Thea Lindqvist</cp:lastModifiedBy>
  <cp:revision>7</cp:revision>
  <cp:lastPrinted>2015-05-08T11:44:01Z</cp:lastPrinted>
  <dcterms:created xsi:type="dcterms:W3CDTF">2020-02-18T15:12:11Z</dcterms:created>
  <dcterms:modified xsi:type="dcterms:W3CDTF">2020-05-07T06:39:36Z</dcterms:modified>
</cp:coreProperties>
</file>