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5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ågström, Eva" initials="KE" lastIdx="1" clrIdx="0">
    <p:extLst>
      <p:ext uri="{19B8F6BF-5375-455C-9EA6-DF929625EA0E}">
        <p15:presenceInfo xmlns:p15="http://schemas.microsoft.com/office/powerpoint/2012/main" userId="S-1-5-21-2075942658-1792417684-393963531-309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980" autoAdjust="0"/>
  </p:normalViewPr>
  <p:slideViewPr>
    <p:cSldViewPr snapToGrid="0" showGuides="1">
      <p:cViewPr varScale="1">
        <p:scale>
          <a:sx n="58" d="100"/>
          <a:sy n="58" d="100"/>
        </p:scale>
        <p:origin x="732" y="40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Innan övningen har deltagarna gjort en förberedande uppgift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034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7945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925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9207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565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694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640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br>
              <a:rPr lang="sv-SE" dirty="0"/>
            </a:br>
            <a:r>
              <a:rPr lang="sv-SE" dirty="0" smtClean="0"/>
              <a:t>uppdrag </a:t>
            </a:r>
            <a:r>
              <a:rPr lang="sv-SE" dirty="0"/>
              <a:t>till utförare (HVB, stödboende)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29" t="-24657" r="-17163" b="-9690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269377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skapa reflektion och diskussion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runt </a:t>
            </a:r>
            <a:r>
              <a:rPr lang="sv-SE" b="0" dirty="0"/>
              <a:t>hur vi utformar uppdrag och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vad </a:t>
            </a:r>
            <a:r>
              <a:rPr lang="sv-SE" b="0" dirty="0"/>
              <a:t>vi kan bli bättre på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hjälpa oss bestämma aktiviteter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för </a:t>
            </a:r>
            <a:r>
              <a:rPr lang="sv-SE" b="0" dirty="0"/>
              <a:t>att bli ännu bättre på att utforma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uppdrag </a:t>
            </a:r>
            <a:r>
              <a:rPr lang="sv-SE" b="0" dirty="0"/>
              <a:t>till HVB och stödboenden. </a:t>
            </a:r>
            <a:endParaRPr lang="sv-SE" b="0" i="1" dirty="0"/>
          </a:p>
          <a:p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0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Vilka tankar och frågor väckte den förberedande uppgiften hos er? </a:t>
            </a:r>
          </a:p>
          <a:p>
            <a:pPr marL="0" indent="0">
              <a:buNone/>
            </a:pPr>
            <a:r>
              <a:rPr lang="sv-SE" sz="2000" dirty="0"/>
              <a:t>Till exempel:</a:t>
            </a:r>
          </a:p>
          <a:p>
            <a:r>
              <a:rPr lang="sv-SE" sz="2000" b="0" dirty="0"/>
              <a:t>Vad fick du för tankar och reflektioner när du gick igenom reflektionsfrågorna?</a:t>
            </a:r>
          </a:p>
          <a:p>
            <a:r>
              <a:rPr lang="sv-SE" sz="2000" b="0" dirty="0"/>
              <a:t>Var det någon fråga som fick dig att tänka till lite extra?</a:t>
            </a:r>
          </a:p>
          <a:p>
            <a:r>
              <a:rPr lang="sv-SE" sz="2000" b="0" dirty="0"/>
              <a:t>Vad tar du med dig, vad behöver du tänka på framöver? </a:t>
            </a:r>
          </a:p>
          <a:p>
            <a:endParaRPr 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0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två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saker </a:t>
            </a:r>
            <a:r>
              <a:rPr lang="sv-SE" b="0" dirty="0"/>
              <a:t>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4558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att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bli </a:t>
            </a:r>
            <a:r>
              <a:rPr lang="sv-SE" b="0" dirty="0"/>
              <a:t>ännu bättre på att utforma uppdrag?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94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eller </a:t>
            </a:r>
            <a:r>
              <a:rPr lang="sv-SE" b="0" dirty="0"/>
              <a:t>blädderblock.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6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2273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Prioritera</a:t>
            </a:r>
            <a:r>
              <a:rPr lang="sv-SE" dirty="0"/>
              <a:t/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Var och en markerar </a:t>
            </a:r>
            <a:r>
              <a:rPr lang="sv-SE" b="0" dirty="0" smtClean="0"/>
              <a:t>två </a:t>
            </a:r>
            <a:r>
              <a:rPr lang="sv-SE" b="0" dirty="0"/>
              <a:t>idéer som hen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tycker </a:t>
            </a:r>
            <a:r>
              <a:rPr lang="sv-SE" b="0" dirty="0"/>
              <a:t>ska prioriteras, genom att sätta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ett </a:t>
            </a:r>
            <a:r>
              <a:rPr lang="sv-SE" b="0" dirty="0"/>
              <a:t>streck vid respektive idé.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Välj ut de 2-3 idéer som har fått flest </a:t>
            </a:r>
            <a:r>
              <a:rPr lang="sv-SE" b="0" dirty="0" smtClean="0"/>
              <a:t>streck </a:t>
            </a:r>
            <a:r>
              <a:rPr lang="sv-SE" b="0" dirty="0"/>
              <a:t>och ge alla i uppdrag att testa dessa.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6512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Bestäm </a:t>
            </a:r>
            <a:r>
              <a:rPr lang="sv-SE" dirty="0"/>
              <a:t>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gått?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Upprepa gärna denna, inledande övning uppdrag till utförare </a:t>
            </a:r>
            <a:r>
              <a:rPr lang="sv-SE" b="0" dirty="0" smtClean="0"/>
              <a:t>HVB och stödboende</a:t>
            </a:r>
            <a:r>
              <a:rPr lang="sv-SE" b="0" dirty="0"/>
              <a:t>, igen vid det tillfället för att se om det blivit någon förändring.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/>
              <a:t>Avsluta </a:t>
            </a:r>
            <a:r>
              <a:rPr lang="sv-SE" b="0" smtClean="0"/>
              <a:t>övningen.</a:t>
            </a:r>
            <a:endParaRPr lang="sv-SE" b="0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8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7647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8502160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11</TotalTime>
  <Words>372</Words>
  <Application>Microsoft Office PowerPoint</Application>
  <PresentationFormat>Bildspel på skärmen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uppdrag till utförare (HVB, stödboende)  </vt:lpstr>
      <vt:lpstr>Övningens syfte</vt:lpstr>
      <vt:lpstr>Diskutera två och två  (5 minuter) </vt:lpstr>
      <vt:lpstr>Sammanfatta gemensamt (5 minuter)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8</cp:revision>
  <cp:lastPrinted>2015-05-08T11:44:01Z</cp:lastPrinted>
  <dcterms:created xsi:type="dcterms:W3CDTF">2020-02-18T14:36:24Z</dcterms:created>
  <dcterms:modified xsi:type="dcterms:W3CDTF">2021-12-06T08:57:29Z</dcterms:modified>
</cp:coreProperties>
</file>