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4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5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ågström, Eva" initials="KE" lastIdx="1" clrIdx="0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980" autoAdjust="0"/>
  </p:normalViewPr>
  <p:slideViewPr>
    <p:cSldViewPr snapToGrid="0" showGuides="1">
      <p:cViewPr varScale="1">
        <p:scale>
          <a:sx n="58" d="100"/>
          <a:sy n="58" d="100"/>
        </p:scale>
        <p:origin x="732" y="4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Innan övningen har deltagarna gjort en förberedande uppgift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034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7945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925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9207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565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3694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40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 smtClean="0"/>
              <a:t>uppdrag </a:t>
            </a:r>
            <a:r>
              <a:rPr lang="sv-SE" dirty="0"/>
              <a:t>till utförare (HVB, stödboende)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629" t="-24657" r="-17163" b="-969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69377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utformar uppdrag och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vad </a:t>
            </a:r>
            <a:r>
              <a:rPr lang="sv-SE" b="0" dirty="0"/>
              <a:t>vi kan bli bättre på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ännu bättre på att utforma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uppdrag </a:t>
            </a:r>
            <a:r>
              <a:rPr lang="sv-SE" b="0" dirty="0"/>
              <a:t>till HVB och stödboenden.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0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igenom 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10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44558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bli </a:t>
            </a:r>
            <a:r>
              <a:rPr lang="sv-SE" b="0" dirty="0"/>
              <a:t>ännu bättre på att utforma uppdrag?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94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32273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</a:t>
            </a:r>
            <a:r>
              <a:rPr lang="sv-SE" b="0" dirty="0" smtClean="0"/>
              <a:t>två </a:t>
            </a:r>
            <a:r>
              <a:rPr lang="sv-SE" b="0" dirty="0"/>
              <a:t>idéer som hen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tycker </a:t>
            </a:r>
            <a:r>
              <a:rPr lang="sv-SE" b="0" dirty="0"/>
              <a:t>ska prioriteras, genom att sätta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ett </a:t>
            </a:r>
            <a:r>
              <a:rPr lang="sv-SE" b="0" dirty="0"/>
              <a:t>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</a:t>
            </a:r>
            <a:r>
              <a:rPr lang="sv-SE" b="0" dirty="0" smtClean="0"/>
              <a:t>streck </a:t>
            </a:r>
            <a:r>
              <a:rPr lang="sv-SE" b="0" dirty="0"/>
              <a:t>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56512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uppdrag till utförare </a:t>
            </a:r>
            <a:r>
              <a:rPr lang="sv-SE" b="0" dirty="0" smtClean="0"/>
              <a:t>HVB och stödboende</a:t>
            </a:r>
            <a:r>
              <a:rPr lang="sv-SE" b="0" dirty="0"/>
              <a:t>, igen vid det tillfället för att se om det blivit någon förändring.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/>
              <a:t>Avsluta </a:t>
            </a:r>
            <a:r>
              <a:rPr lang="sv-SE" b="0" smtClean="0"/>
              <a:t>övningen.</a:t>
            </a:r>
            <a:endParaRPr lang="sv-SE" b="0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76474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8502160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11</TotalTime>
  <Words>372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uppdrag till utförare (HVB, stödboende)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8</cp:revision>
  <cp:lastPrinted>2015-05-08T11:44:01Z</cp:lastPrinted>
  <dcterms:created xsi:type="dcterms:W3CDTF">2020-02-18T14:36:24Z</dcterms:created>
  <dcterms:modified xsi:type="dcterms:W3CDTF">2021-12-06T08:57:29Z</dcterms:modified>
</cp:coreProperties>
</file>