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4" r:id="rId10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81" autoAdjust="0"/>
  </p:normalViewPr>
  <p:slideViewPr>
    <p:cSldViewPr snapToGrid="0" showGuides="1">
      <p:cViewPr varScale="1">
        <p:scale>
          <a:sx n="50" d="100"/>
          <a:sy n="50" d="100"/>
        </p:scale>
        <p:origin x="1134" y="36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2023-01-04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Innan</a:t>
            </a:r>
            <a:r>
              <a:rPr lang="sv-SE" baseline="0" dirty="0"/>
              <a:t> denna övning har deltagarna gjort en </a:t>
            </a:r>
            <a:r>
              <a:rPr lang="sv-SE" baseline="0"/>
              <a:t>förberedande uppgift</a:t>
            </a: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4210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1927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745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 deltagarna att diskutera i samma par som tidigare.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44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8962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6374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283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Journal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Inledande övning </a:t>
            </a:r>
            <a:br>
              <a:rPr lang="sv-SE" b="0" dirty="0"/>
            </a:br>
            <a:r>
              <a:rPr lang="sv-SE" dirty="0"/>
              <a:t>Journal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1681" t="-25880" r="-20869" b="-6928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147681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skapa reflektion och diskussion </a:t>
            </a:r>
            <a:br>
              <a:rPr lang="sv-SE" b="0" dirty="0"/>
            </a:br>
            <a:r>
              <a:rPr lang="sv-SE" b="0" dirty="0"/>
              <a:t>runt hur vi skriver journal och vad </a:t>
            </a:r>
            <a:br>
              <a:rPr lang="sv-SE" b="0" dirty="0"/>
            </a:br>
            <a:r>
              <a:rPr lang="sv-SE" b="0" dirty="0"/>
              <a:t>vi kan bli bättre på.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hjälpa oss bestämma aktiviteter för </a:t>
            </a:r>
            <a:br>
              <a:rPr lang="sv-SE" b="0" dirty="0"/>
            </a:br>
            <a:r>
              <a:rPr lang="sv-SE" b="0" dirty="0"/>
              <a:t>att bli ännu bättre på att skriva journaler. </a:t>
            </a:r>
          </a:p>
          <a:p>
            <a:endParaRPr lang="sv-SE" sz="1800" i="1" dirty="0"/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lvl="1"/>
            <a:endParaRPr lang="sv-SE" sz="18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74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Vilka tankar och frågor väckte den förberedande uppgiften hos er? </a:t>
            </a:r>
          </a:p>
          <a:p>
            <a:pPr marL="0" indent="0">
              <a:buNone/>
            </a:pPr>
            <a:r>
              <a:rPr lang="sv-SE" dirty="0"/>
              <a:t>Till exempel:</a:t>
            </a:r>
          </a:p>
          <a:p>
            <a:r>
              <a:rPr lang="sv-SE" sz="2000" b="0" dirty="0"/>
              <a:t>Vad fick du för tankar och reflektioner när du </a:t>
            </a:r>
            <a:br>
              <a:rPr lang="sv-SE" sz="2000" b="0" dirty="0"/>
            </a:br>
            <a:r>
              <a:rPr lang="sv-SE" sz="2000" b="0" dirty="0"/>
              <a:t>gick igenom reflektionsfrågorna?</a:t>
            </a:r>
          </a:p>
          <a:p>
            <a:r>
              <a:rPr lang="sv-SE" sz="2000" b="0" dirty="0"/>
              <a:t>Var det någon fråga som fick dig att tänka till lite extra?</a:t>
            </a:r>
          </a:p>
          <a:p>
            <a:r>
              <a:rPr lang="sv-SE" sz="2000" b="0" dirty="0"/>
              <a:t>Vad tar du med dig, vad behöver du tänka på framöver? </a:t>
            </a:r>
          </a:p>
          <a:p>
            <a:endParaRPr lang="sv-SE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5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22526-3A32-4545-9A2B-B2735FC8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566550-C30D-4055-B586-29ED6CD6BA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Låt varje par berätta om en eller två </a:t>
            </a:r>
            <a:br>
              <a:rPr lang="sv-SE" b="0" dirty="0"/>
            </a:br>
            <a:r>
              <a:rPr lang="sv-SE" b="0" dirty="0"/>
              <a:t>saker som kom fram under diskussionen.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4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0535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Hur skulle vi kunna hjälpa varandra att </a:t>
            </a:r>
            <a:br>
              <a:rPr lang="sv-SE" b="0" dirty="0"/>
            </a:br>
            <a:r>
              <a:rPr lang="sv-SE" b="0" dirty="0"/>
              <a:t>bli ännu bättre på att upprätta journaler?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ner alla idéer ni kommer på! 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5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94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Låt varje par berätta om sina idéer. 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upp alla idéer på en tavla eller blädderblock.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6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5950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Prioritera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7120674" cy="3708400"/>
          </a:xfrm>
        </p:spPr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Var och en markerar två idéer som hen tycker ska prioriteras, genom att sätta ett streck vid respektive idé.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Välj ut de 2-3 idéer som har fått flest streck och ge alla i uppdrag att testa dessa.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Bestäm under hur många veckor det ska ske.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7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767436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Bestäm tid för uppföljning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7010946" cy="3708400"/>
          </a:xfrm>
        </p:spPr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När och hur ska vi följa upp hur det har gått?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Upprepa gärna denna, inledande övning journal, igen vid det tillfället för att se om </a:t>
            </a:r>
            <a:br>
              <a:rPr lang="sv-SE" b="0" dirty="0"/>
            </a:br>
            <a:r>
              <a:rPr lang="sv-SE" b="0" dirty="0"/>
              <a:t>det blivit någon förändring.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Avsluta övningen.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Journal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8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69552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8542354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13</TotalTime>
  <Words>343</Words>
  <Application>Microsoft Office PowerPoint</Application>
  <PresentationFormat>Bildspel på skärmen (4:3)</PresentationFormat>
  <Paragraphs>55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SoS-PPT-svensk-150922</vt:lpstr>
      <vt:lpstr>Inledande övning  Journal   </vt:lpstr>
      <vt:lpstr>Övningens syfte</vt:lpstr>
      <vt:lpstr>Diskutera två och två  (5 minuter) </vt:lpstr>
      <vt:lpstr>Sammanfatta gemensamt (5 minuter)</vt:lpstr>
      <vt:lpstr>Diskutera två och två  (5 minuter) </vt:lpstr>
      <vt:lpstr>Sammanfatta gemensamt (10 minuter)</vt:lpstr>
      <vt:lpstr>Prioritera (10 minuter)</vt:lpstr>
      <vt:lpstr>Bestäm tid för uppföljning (5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Ekerstedt, Malin</cp:lastModifiedBy>
  <cp:revision>10</cp:revision>
  <cp:lastPrinted>2015-05-08T11:44:01Z</cp:lastPrinted>
  <dcterms:created xsi:type="dcterms:W3CDTF">2020-02-10T13:29:43Z</dcterms:created>
  <dcterms:modified xsi:type="dcterms:W3CDTF">2023-01-04T13:31:59Z</dcterms:modified>
</cp:coreProperties>
</file>