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4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81" autoAdjust="0"/>
  </p:normalViewPr>
  <p:slideViewPr>
    <p:cSldViewPr snapToGrid="0" showGuides="1">
      <p:cViewPr varScale="1">
        <p:scale>
          <a:sx n="50" d="100"/>
          <a:sy n="50" d="100"/>
        </p:scale>
        <p:origin x="1134" y="3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</a:t>
            </a:r>
            <a:r>
              <a:rPr lang="sv-SE" baseline="0" dirty="0"/>
              <a:t> denna övning har deltagarna gjort en </a:t>
            </a:r>
            <a:r>
              <a:rPr lang="sv-SE" baseline="0"/>
              <a:t>förberedande uppgift</a:t>
            </a:r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421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1927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7453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44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8962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374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28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br>
              <a:rPr lang="sv-SE" b="0" dirty="0"/>
            </a:br>
            <a:r>
              <a:rPr lang="sv-SE" dirty="0"/>
              <a:t>Journal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1681" t="-25880" r="-20869" b="-6928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47681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skapa reflektion och diskussion </a:t>
            </a:r>
            <a:br>
              <a:rPr lang="sv-SE" b="0" dirty="0"/>
            </a:br>
            <a:r>
              <a:rPr lang="sv-SE" b="0" dirty="0"/>
              <a:t>runt hur vi skriver journal och vad </a:t>
            </a:r>
            <a:br>
              <a:rPr lang="sv-SE" b="0" dirty="0"/>
            </a:br>
            <a:r>
              <a:rPr lang="sv-SE" b="0" dirty="0"/>
              <a:t>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Att hjälpa oss bestämma aktiviteter för </a:t>
            </a:r>
            <a:br>
              <a:rPr lang="sv-SE" b="0" dirty="0"/>
            </a:br>
            <a:r>
              <a:rPr lang="sv-SE" b="0" dirty="0"/>
              <a:t>att bli ännu bättre på att skriva journaler. </a:t>
            </a:r>
          </a:p>
          <a:p>
            <a:endParaRPr lang="sv-SE" sz="1800" i="1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endParaRPr lang="sv-SE" sz="1800" dirty="0"/>
          </a:p>
          <a:p>
            <a:pPr lvl="1"/>
            <a:endParaRPr lang="sv-SE" sz="18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40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dirty="0"/>
              <a:t>Till exempel:</a:t>
            </a:r>
          </a:p>
          <a:p>
            <a:r>
              <a:rPr lang="sv-SE" sz="2000" b="0" dirty="0"/>
              <a:t>Vad fick du för tankar och reflektioner när du </a:t>
            </a:r>
            <a:br>
              <a:rPr lang="sv-SE" sz="2000" b="0" dirty="0"/>
            </a:br>
            <a:r>
              <a:rPr lang="sv-SE" sz="2000" b="0" dirty="0"/>
              <a:t>gick igenom 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95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br>
              <a:rPr lang="sv-SE" b="0" dirty="0"/>
            </a:br>
            <a:r>
              <a:rPr lang="sv-SE" b="0" dirty="0"/>
              <a:t>saker 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605350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</a:t>
            </a:r>
            <a:br>
              <a:rPr lang="sv-SE" b="0" dirty="0"/>
            </a:br>
            <a:r>
              <a:rPr lang="sv-SE" b="0" dirty="0"/>
              <a:t>bli ännu bättre på att upprätta journaler?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94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eller blädderblock.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5950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120674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2-3 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67436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Bestäm 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7010946" cy="3708400"/>
          </a:xfrm>
        </p:spPr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journal, igen vid det tillfället för att se om </a:t>
            </a:r>
            <a:br>
              <a:rPr lang="sv-SE" b="0" dirty="0"/>
            </a:br>
            <a:r>
              <a:rPr lang="sv-SE" b="0" dirty="0"/>
              <a:t>det blivit någon förändring.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69552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8542354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13</TotalTime>
  <Words>343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Journal 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Ekerstedt, Malin</cp:lastModifiedBy>
  <cp:revision>10</cp:revision>
  <cp:lastPrinted>2015-05-08T11:44:01Z</cp:lastPrinted>
  <dcterms:created xsi:type="dcterms:W3CDTF">2020-02-10T13:29:43Z</dcterms:created>
  <dcterms:modified xsi:type="dcterms:W3CDTF">2023-01-04T13:31:59Z</dcterms:modified>
</cp:coreProperties>
</file>