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5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4" r:id="rId10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9592" autoAdjust="0"/>
  </p:normalViewPr>
  <p:slideViewPr>
    <p:cSldViewPr snapToGrid="0" showGuides="1">
      <p:cViewPr varScale="1">
        <p:scale>
          <a:sx n="67" d="100"/>
          <a:sy n="67" d="100"/>
        </p:scale>
        <p:origin x="1374" y="78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2020-03-23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Innan</a:t>
            </a:r>
            <a:r>
              <a:rPr lang="sv-SE" baseline="0" dirty="0" smtClean="0"/>
              <a:t> denna övning har deltagarna gjort en förberedande uppgift.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1952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1919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deltagarna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9782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Be deltagarna att diskutera i samma par som tidigare.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2000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4926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4946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6277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Sveriges kunskapsmyndighet för vård och omsorg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Sveriges kunskapsmyndighet för vård och omsorg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</p:sldLayoutIdLst>
  <p:hf sldNum="0"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Inledande övning </a:t>
            </a:r>
            <a:br>
              <a:rPr lang="sv-SE" dirty="0" smtClean="0"/>
            </a:br>
            <a:r>
              <a:rPr lang="sv-SE" dirty="0" smtClean="0"/>
              <a:t>Följa </a:t>
            </a:r>
            <a:r>
              <a:rPr lang="sv-SE" dirty="0"/>
              <a:t>upp öppna insatser</a:t>
            </a:r>
            <a:br>
              <a:rPr lang="sv-SE" dirty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353" t="-23746" r="-15981" b="-496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1380139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B4F09E26-BDC8-481E-B1D7-7B90A0578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8F28EC8-234D-44BA-94F9-DB392F21F72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skapa reflektion och diskussion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runt </a:t>
            </a:r>
            <a:r>
              <a:rPr lang="sv-SE" b="0" dirty="0"/>
              <a:t>hur vi följer upp öppna insatser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och </a:t>
            </a:r>
            <a:r>
              <a:rPr lang="sv-SE" b="0" dirty="0"/>
              <a:t>vad vi kan bli bättre på.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b="0" dirty="0"/>
              <a:t>Att hjälpa oss bestämma aktiviteter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för </a:t>
            </a:r>
            <a:r>
              <a:rPr lang="sv-SE" b="0" dirty="0"/>
              <a:t>att bli ännu bättre på att följa upp öppenvårdsinsatser. </a:t>
            </a:r>
            <a:endParaRPr lang="sv-SE" b="0" i="1" dirty="0"/>
          </a:p>
          <a:p>
            <a:endParaRPr lang="sv-SE" sz="1800" i="1" dirty="0"/>
          </a:p>
          <a:p>
            <a:pPr marL="0" indent="0">
              <a:buNone/>
            </a:pPr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endParaRPr lang="sv-SE" sz="1800" dirty="0"/>
          </a:p>
          <a:p>
            <a:pPr lvl="1"/>
            <a:endParaRPr lang="sv-SE" sz="180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2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Följa upp öppna insatser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1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Vilka tankar och frågor väckte den förberedande uppgiften hos er? </a:t>
            </a:r>
          </a:p>
          <a:p>
            <a:pPr marL="0" indent="0">
              <a:buNone/>
            </a:pPr>
            <a:r>
              <a:rPr lang="sv-SE" sz="2000" dirty="0"/>
              <a:t>Till exempel:</a:t>
            </a:r>
          </a:p>
          <a:p>
            <a:r>
              <a:rPr lang="sv-SE" sz="2000" b="0" dirty="0"/>
              <a:t>Vad fick du för tankar och reflektioner när du gick igenom reflektionsfrågorna?</a:t>
            </a:r>
          </a:p>
          <a:p>
            <a:r>
              <a:rPr lang="sv-SE" sz="2000" b="0" dirty="0"/>
              <a:t>Var det någon fråga som fick dig att tänka till lite extra?</a:t>
            </a:r>
          </a:p>
          <a:p>
            <a:r>
              <a:rPr lang="sv-SE" sz="2000" b="0" dirty="0"/>
              <a:t>Vad tar du med dig, vad behöver du tänka på framöver? </a:t>
            </a:r>
          </a:p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3</a:t>
            </a:fld>
            <a:endParaRPr lang="sv-SE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Följa upp öppna insatser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43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722526-3A32-4545-9A2B-B2735FC8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3566550-C30D-4055-B586-29ED6CD6BA7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Låt varje par berätta om en eller två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saker </a:t>
            </a:r>
            <a:r>
              <a:rPr lang="sv-SE" b="0" dirty="0"/>
              <a:t>som kom fram under diskussionen. 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Följa upp öppna insatser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60498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Diskutera </a:t>
            </a:r>
            <a:r>
              <a:rPr lang="sv-SE" dirty="0"/>
              <a:t>två och två </a:t>
            </a:r>
            <a:br>
              <a:rPr lang="sv-SE" dirty="0"/>
            </a:br>
            <a:r>
              <a:rPr lang="sv-SE" b="0" dirty="0"/>
              <a:t>(5 minuter)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hjälpa varandra </a:t>
            </a:r>
            <a:r>
              <a:rPr lang="sv-SE" b="0" dirty="0" smtClean="0"/>
              <a:t/>
            </a:r>
            <a:br>
              <a:rPr lang="sv-SE" b="0" dirty="0" smtClean="0"/>
            </a:br>
            <a:r>
              <a:rPr lang="sv-SE" b="0" dirty="0" smtClean="0"/>
              <a:t>att </a:t>
            </a:r>
            <a:r>
              <a:rPr lang="sv-SE" b="0" dirty="0"/>
              <a:t>bli ännu bättre på att följa upp öppenvårdsinsatser?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Skriv ner alla idéer ni kommer på! 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Följa upp öppna insatser</a:t>
            </a:r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617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Sammanfatta </a:t>
            </a:r>
            <a:r>
              <a:rPr lang="sv-SE" dirty="0"/>
              <a:t>gemensamt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59200">
              <a:buFont typeface="Arial" panose="020B0604020202020204" pitchFamily="34" charset="0"/>
              <a:buChar char="•"/>
            </a:pPr>
            <a:r>
              <a:rPr lang="sv-SE" b="0" dirty="0"/>
              <a:t>Låt varje par berätta om sina idéer. </a:t>
            </a:r>
          </a:p>
          <a:p>
            <a:pPr marL="270000" lvl="0" indent="-259200">
              <a:buFont typeface="Arial" panose="020B0604020202020204" pitchFamily="34" charset="0"/>
              <a:buChar char="•"/>
            </a:pPr>
            <a:r>
              <a:rPr lang="sv-SE" b="0" dirty="0"/>
              <a:t>Skriv upp alla idéer på en tavla eller blädderblock.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Följa upp öppna insatser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945244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Prioritera</a:t>
            </a:r>
            <a:r>
              <a:rPr lang="sv-SE" dirty="0"/>
              <a:t/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Var och en markerar de två idéer som hen tycker ska prioriteras, genom att sätta ett streck vid respektive idé.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Välj ut de 2-3 idéer som har fått flest streck och ge alla i uppdrag att testa dessa.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under hur många veckor det ska ske.</a:t>
            </a:r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Följa upp öppna insatser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05540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Bestäm </a:t>
            </a:r>
            <a:r>
              <a:rPr lang="sv-SE" dirty="0"/>
              <a:t>tid för uppföljning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När och hur ska vi följa upp hur det har gått?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Upprepa gärna denna, inledande övning följa upp öppenvårdsinsatser, igen vid det tillfället för att se om det blivit någon förändring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Avsluta </a:t>
            </a:r>
            <a:r>
              <a:rPr lang="sv-SE" b="0" dirty="0" smtClean="0"/>
              <a:t>övningen.</a:t>
            </a:r>
            <a:endParaRPr lang="sv-SE" b="0" dirty="0"/>
          </a:p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Följa upp öppna insatser</a:t>
            </a:r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71497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1795700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6</TotalTime>
  <Words>372</Words>
  <Application>Microsoft Office PowerPoint</Application>
  <PresentationFormat>Bildspel på skärmen (4:3)</PresentationFormat>
  <Paragraphs>55</Paragraphs>
  <Slides>9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Century Gothic</vt:lpstr>
      <vt:lpstr>SoS-PPT-svensk-150922</vt:lpstr>
      <vt:lpstr>Inledande övning  Följa upp öppna insatser   </vt:lpstr>
      <vt:lpstr>Övningens syfte</vt:lpstr>
      <vt:lpstr>Diskutera två och två  (5 minuter) </vt:lpstr>
      <vt:lpstr>Sammanfatta gemensamt (5 minuter)</vt:lpstr>
      <vt:lpstr>Diskutera två och två  (5 minuter) </vt:lpstr>
      <vt:lpstr>Sammanfatta gemensamt (10 minuter)</vt:lpstr>
      <vt:lpstr>Prioritera (10 minuter)</vt:lpstr>
      <vt:lpstr>Bestäm tid för uppföljning (5 minuter)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4</cp:revision>
  <cp:lastPrinted>2015-05-08T11:44:01Z</cp:lastPrinted>
  <dcterms:created xsi:type="dcterms:W3CDTF">2020-02-18T16:16:02Z</dcterms:created>
  <dcterms:modified xsi:type="dcterms:W3CDTF">2020-03-23T09:50:51Z</dcterms:modified>
</cp:coreProperties>
</file>