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5" r:id="rId2"/>
    <p:sldId id="316" r:id="rId3"/>
    <p:sldId id="317" r:id="rId4"/>
    <p:sldId id="318" r:id="rId5"/>
    <p:sldId id="319" r:id="rId6"/>
    <p:sldId id="320" r:id="rId7"/>
    <p:sldId id="321" r:id="rId8"/>
    <p:sldId id="322" r:id="rId9"/>
    <p:sldId id="324" r:id="rId10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9592" autoAdjust="0"/>
  </p:normalViewPr>
  <p:slideViewPr>
    <p:cSldViewPr snapToGrid="0" showGuides="1">
      <p:cViewPr varScale="1">
        <p:scale>
          <a:sx n="67" d="100"/>
          <a:sy n="67" d="100"/>
        </p:scale>
        <p:origin x="1374" y="78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2020-03-23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2020-03-23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Innan</a:t>
            </a:r>
            <a:r>
              <a:rPr lang="sv-SE" baseline="0" dirty="0" smtClean="0"/>
              <a:t> denna övning har deltagarna gjort en förberedande uppgift.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1952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1919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Dela in </a:t>
            </a:r>
            <a:r>
              <a:rPr lang="en-US" dirty="0" err="1"/>
              <a:t>deltagarna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par.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97825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Be deltagarna att diskutera i samma par som tidigare.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20008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49266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49462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6277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Sveriges kunskapsmyndighet för vård och omsorg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2B85A-D4EB-43F5-817E-4940A89308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Inledande övning </a:t>
            </a:r>
            <a:br>
              <a:rPr lang="sv-SE" dirty="0" smtClean="0"/>
            </a:br>
            <a:r>
              <a:rPr lang="sv-SE" dirty="0" smtClean="0"/>
              <a:t>Följa </a:t>
            </a:r>
            <a:r>
              <a:rPr lang="sv-SE" dirty="0"/>
              <a:t>upp öppna insatser</a:t>
            </a:r>
            <a:br>
              <a:rPr lang="sv-SE" dirty="0"/>
            </a:br>
            <a:r>
              <a:rPr lang="sv-SE" dirty="0" smtClean="0"/>
              <a:t/>
            </a:r>
            <a:br>
              <a:rPr lang="sv-SE" dirty="0" smtClean="0"/>
            </a:br>
            <a:r>
              <a:rPr lang="sv-SE" dirty="0"/>
              <a:t/>
            </a:r>
            <a:br>
              <a:rPr lang="sv-SE" dirty="0"/>
            </a:br>
            <a:endParaRPr lang="sv-SE" sz="2100" b="0" dirty="0">
              <a:solidFill>
                <a:srgbClr val="FFFFFF"/>
              </a:solidFill>
            </a:endParaRPr>
          </a:p>
        </p:txBody>
      </p:sp>
      <p:pic>
        <p:nvPicPr>
          <p:cNvPr id="4" name="Platshållare för bild 3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07353" t="-23746" r="-15981" b="-496"/>
          <a:stretch/>
        </p:blipFill>
        <p:spPr>
          <a:solidFill>
            <a:srgbClr val="3DB7E4"/>
          </a:solidFill>
        </p:spPr>
      </p:pic>
    </p:spTree>
    <p:extLst>
      <p:ext uri="{BB962C8B-B14F-4D97-AF65-F5344CB8AC3E}">
        <p14:creationId xmlns:p14="http://schemas.microsoft.com/office/powerpoint/2010/main" val="1380139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4F09E26-BDC8-481E-B1D7-7B90A0578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Att skapa reflektion och diskussion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runt </a:t>
            </a:r>
            <a:r>
              <a:rPr lang="sv-SE" b="0" dirty="0"/>
              <a:t>hur vi följer upp öppna insatser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och </a:t>
            </a:r>
            <a:r>
              <a:rPr lang="sv-SE" b="0" dirty="0"/>
              <a:t>vad vi kan bli bättre på.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Att hjälpa oss bestämma aktiviteter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för </a:t>
            </a:r>
            <a:r>
              <a:rPr lang="sv-SE" b="0" dirty="0"/>
              <a:t>att bli ännu bättre på att följa upp öppenvårdsinsatser. </a:t>
            </a:r>
            <a:endParaRPr lang="sv-SE" b="0" i="1" dirty="0"/>
          </a:p>
          <a:p>
            <a:endParaRPr lang="sv-SE" sz="1800" i="1" dirty="0"/>
          </a:p>
          <a:p>
            <a:pPr marL="0" indent="0">
              <a:buNone/>
            </a:pPr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pPr lvl="1"/>
            <a:endParaRPr lang="sv-SE" sz="180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2</a:t>
            </a:fld>
            <a:endParaRPr lang="sv-SE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Följa upp öppna insatser</a:t>
            </a:r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510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5FAA5059-12C1-4C5E-A82E-9493CC427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Diskutera </a:t>
            </a:r>
            <a:r>
              <a:rPr lang="sv-SE" dirty="0"/>
              <a:t>två och två </a:t>
            </a:r>
            <a:br>
              <a:rPr lang="sv-SE" dirty="0"/>
            </a:br>
            <a:r>
              <a:rPr lang="sv-SE" b="0" dirty="0"/>
              <a:t>(5 minuter)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C1EC37B-FB60-449F-963A-29E33D8F855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Vilka tankar och frågor väckte den förberedande uppgiften hos er? </a:t>
            </a:r>
          </a:p>
          <a:p>
            <a:pPr marL="0" indent="0">
              <a:buNone/>
            </a:pPr>
            <a:r>
              <a:rPr lang="sv-SE" sz="2000" dirty="0"/>
              <a:t>Till exempel:</a:t>
            </a:r>
          </a:p>
          <a:p>
            <a:r>
              <a:rPr lang="sv-SE" sz="2000" b="0" dirty="0"/>
              <a:t>Vad fick du för tankar och reflektioner när du gick igenom reflektionsfrågorna?</a:t>
            </a:r>
          </a:p>
          <a:p>
            <a:r>
              <a:rPr lang="sv-SE" sz="2000" b="0" dirty="0"/>
              <a:t>Var det någon fråga som fick dig att tänka till lite extra?</a:t>
            </a:r>
          </a:p>
          <a:p>
            <a:r>
              <a:rPr lang="sv-SE" sz="2000" b="0" dirty="0"/>
              <a:t>Vad tar du med dig, vad behöver du tänka på framöver? </a:t>
            </a:r>
          </a:p>
          <a:p>
            <a:endParaRPr lang="sv-SE" dirty="0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3</a:t>
            </a:fld>
            <a:endParaRPr lang="sv-SE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Följa upp öppna insatser</a:t>
            </a:r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343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722526-3A32-4545-9A2B-B2735FC80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Sammanfatta </a:t>
            </a:r>
            <a:r>
              <a:rPr lang="sv-SE" dirty="0"/>
              <a:t>gemensamt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566550-C30D-4055-B586-29ED6CD6BA7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Låt varje par berätta om en eller två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saker </a:t>
            </a:r>
            <a:r>
              <a:rPr lang="sv-SE" b="0" dirty="0"/>
              <a:t>som kom fram under diskussionen. 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Följa upp öppna insatser</a:t>
            </a:r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604980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Diskutera </a:t>
            </a:r>
            <a:r>
              <a:rPr lang="sv-SE" dirty="0"/>
              <a:t>två och två </a:t>
            </a:r>
            <a:br>
              <a:rPr lang="sv-SE" dirty="0"/>
            </a:br>
            <a:r>
              <a:rPr lang="sv-SE" b="0" dirty="0"/>
              <a:t>(5 minuter)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Hur skulle vi kunna hjälpa varandra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att </a:t>
            </a:r>
            <a:r>
              <a:rPr lang="sv-SE" b="0" dirty="0"/>
              <a:t>bli ännu bättre på att följa upp öppenvårdsinsatser?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Skriv ner alla idéer ni kommer på! </a:t>
            </a:r>
          </a:p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Följa upp öppna insatser</a:t>
            </a:r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172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Sammanfatta </a:t>
            </a:r>
            <a:r>
              <a:rPr lang="sv-SE" dirty="0"/>
              <a:t>gemensamt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59200">
              <a:buFont typeface="Arial" panose="020B0604020202020204" pitchFamily="34" charset="0"/>
              <a:buChar char="•"/>
            </a:pPr>
            <a:r>
              <a:rPr lang="sv-SE" b="0" dirty="0"/>
              <a:t>Låt varje par berätta om sina idéer. </a:t>
            </a:r>
          </a:p>
          <a:p>
            <a:pPr marL="270000" lvl="0" indent="-259200">
              <a:buFont typeface="Arial" panose="020B0604020202020204" pitchFamily="34" charset="0"/>
              <a:buChar char="•"/>
            </a:pPr>
            <a:r>
              <a:rPr lang="sv-SE" b="0" dirty="0"/>
              <a:t>Skriv upp alla idéer på en tavla eller blädderblock.</a:t>
            </a:r>
          </a:p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Följa upp öppna insatser</a:t>
            </a:r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945244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Prioritera</a:t>
            </a:r>
            <a:r>
              <a:rPr lang="sv-SE" dirty="0"/>
              <a:t/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Var och en markerar de två idéer som hen tycker ska prioriteras, genom att sätta ett streck vid respektive idé.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Välj ut de 2-3 idéer som har fått flest streck och ge alla i uppdrag att testa dessa.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Bestäm under hur många veckor det ska ske.</a:t>
            </a:r>
          </a:p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Följa upp öppna insatser</a:t>
            </a:r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055406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Bestäm </a:t>
            </a:r>
            <a:r>
              <a:rPr lang="sv-SE" dirty="0"/>
              <a:t>tid för uppföljning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När och hur ska vi följa upp hur det har gått?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Upprepa gärna denna, inledande övning följa upp öppenvårdsinsatser, igen vid det tillfället för att se om det blivit någon förändring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Avsluta </a:t>
            </a:r>
            <a:r>
              <a:rPr lang="sv-SE" b="0" dirty="0" smtClean="0"/>
              <a:t>övningen.</a:t>
            </a:r>
            <a:endParaRPr lang="sv-SE" b="0" dirty="0"/>
          </a:p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Följa upp öppna insatser</a:t>
            </a:r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571497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1795700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6</TotalTime>
  <Words>372</Words>
  <Application>Microsoft Office PowerPoint</Application>
  <PresentationFormat>Bildspel på skärmen (4:3)</PresentationFormat>
  <Paragraphs>55</Paragraphs>
  <Slides>9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Century Gothic</vt:lpstr>
      <vt:lpstr>SoS-PPT-svensk-150922</vt:lpstr>
      <vt:lpstr>Inledande övning  Följa upp öppna insatser   </vt:lpstr>
      <vt:lpstr>Övningens syfte</vt:lpstr>
      <vt:lpstr>Diskutera två och två  (5 minuter) </vt:lpstr>
      <vt:lpstr>Sammanfatta gemensamt (5 minuter)</vt:lpstr>
      <vt:lpstr>Diskutera två och två  (5 minuter) </vt:lpstr>
      <vt:lpstr>Sammanfatta gemensamt (10 minuter)</vt:lpstr>
      <vt:lpstr>Prioritera (10 minuter)</vt:lpstr>
      <vt:lpstr>Bestäm tid för uppföljning (5 minuter)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Agåker, Eva</cp:lastModifiedBy>
  <cp:revision>4</cp:revision>
  <cp:lastPrinted>2015-05-08T11:44:01Z</cp:lastPrinted>
  <dcterms:created xsi:type="dcterms:W3CDTF">2020-02-18T16:16:02Z</dcterms:created>
  <dcterms:modified xsi:type="dcterms:W3CDTF">2020-03-23T09:50:51Z</dcterms:modified>
</cp:coreProperties>
</file>