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handoutMasterIdLst>
    <p:handoutMasterId r:id="rId42"/>
  </p:handoutMasterIdLst>
  <p:sldIdLst>
    <p:sldId id="315" r:id="rId2"/>
    <p:sldId id="316" r:id="rId3"/>
    <p:sldId id="317" r:id="rId4"/>
    <p:sldId id="356" r:id="rId5"/>
    <p:sldId id="319" r:id="rId6"/>
    <p:sldId id="320" r:id="rId7"/>
    <p:sldId id="321" r:id="rId8"/>
    <p:sldId id="322" r:id="rId9"/>
    <p:sldId id="323" r:id="rId10"/>
    <p:sldId id="324" r:id="rId11"/>
    <p:sldId id="325" r:id="rId12"/>
    <p:sldId id="326" r:id="rId13"/>
    <p:sldId id="327" r:id="rId14"/>
    <p:sldId id="328" r:id="rId15"/>
    <p:sldId id="329" r:id="rId16"/>
    <p:sldId id="330" r:id="rId17"/>
    <p:sldId id="331" r:id="rId18"/>
    <p:sldId id="332" r:id="rId19"/>
    <p:sldId id="333" r:id="rId20"/>
    <p:sldId id="334" r:id="rId21"/>
    <p:sldId id="335" r:id="rId22"/>
    <p:sldId id="336" r:id="rId23"/>
    <p:sldId id="337" r:id="rId24"/>
    <p:sldId id="338" r:id="rId25"/>
    <p:sldId id="339" r:id="rId26"/>
    <p:sldId id="340" r:id="rId27"/>
    <p:sldId id="341" r:id="rId28"/>
    <p:sldId id="354" r:id="rId29"/>
    <p:sldId id="343" r:id="rId30"/>
    <p:sldId id="344" r:id="rId31"/>
    <p:sldId id="345" r:id="rId32"/>
    <p:sldId id="346" r:id="rId33"/>
    <p:sldId id="348" r:id="rId34"/>
    <p:sldId id="349" r:id="rId35"/>
    <p:sldId id="350" r:id="rId36"/>
    <p:sldId id="351" r:id="rId37"/>
    <p:sldId id="352" r:id="rId38"/>
    <p:sldId id="357" r:id="rId39"/>
    <p:sldId id="355" r:id="rId40"/>
  </p:sldIdLst>
  <p:sldSz cx="9144000" cy="6858000" type="screen4x3"/>
  <p:notesSz cx="6781800"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56">
          <p15:clr>
            <a:srgbClr val="A4A3A4"/>
          </p15:clr>
        </p15:guide>
        <p15:guide id="2" orient="horz" pos="3908">
          <p15:clr>
            <a:srgbClr val="A4A3A4"/>
          </p15:clr>
        </p15:guide>
        <p15:guide id="3" orient="horz" pos="3566">
          <p15:clr>
            <a:srgbClr val="A4A3A4"/>
          </p15:clr>
        </p15:guide>
        <p15:guide id="4" orient="horz" pos="1341">
          <p15:clr>
            <a:srgbClr val="A4A3A4"/>
          </p15:clr>
        </p15:guide>
        <p15:guide id="5" orient="horz" pos="443">
          <p15:clr>
            <a:srgbClr val="A4A3A4"/>
          </p15:clr>
        </p15:guide>
        <p15:guide id="6" pos="511">
          <p15:clr>
            <a:srgbClr val="A4A3A4"/>
          </p15:clr>
        </p15:guide>
        <p15:guide id="7" pos="4889">
          <p15:clr>
            <a:srgbClr val="A4A3A4"/>
          </p15:clr>
        </p15:guide>
        <p15:guide id="8" pos="2143">
          <p15:clr>
            <a:srgbClr val="A4A3A4"/>
          </p15:clr>
        </p15:guide>
      </p15:sldGuideLst>
    </p:ext>
    <p:ext uri="{2D200454-40CA-4A62-9FC3-DE9A4176ACB9}">
      <p15:notesGuideLst xmlns:p15="http://schemas.microsoft.com/office/powerpoint/2012/main">
        <p15:guide id="1" orient="horz" pos="3126">
          <p15:clr>
            <a:srgbClr val="A4A3A4"/>
          </p15:clr>
        </p15:guide>
        <p15:guide id="2" pos="21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da Öberg" initials="LÖ" lastIdx="33" clrIdx="0">
    <p:extLst>
      <p:ext uri="{19B8F6BF-5375-455C-9EA6-DF929625EA0E}">
        <p15:presenceInfo xmlns:p15="http://schemas.microsoft.com/office/powerpoint/2012/main" userId="S::linda.oberg@xtractor.se::5deb1c30-dab7-474b-90eb-caa60ab01e57" providerId="AD"/>
      </p:ext>
    </p:extLst>
  </p:cmAuthor>
  <p:cmAuthor id="2" name="Agåker, Eva" initials="AE" lastIdx="29" clrIdx="1">
    <p:extLst>
      <p:ext uri="{19B8F6BF-5375-455C-9EA6-DF929625EA0E}">
        <p15:presenceInfo xmlns:p15="http://schemas.microsoft.com/office/powerpoint/2012/main" userId="S-1-5-21-2075942658-1792417684-393963531-20547" providerId="AD"/>
      </p:ext>
    </p:extLst>
  </p:cmAuthor>
  <p:cmAuthor id="3" name="Östergren, Cecilia" initials="ÖC" lastIdx="1" clrIdx="2">
    <p:extLst>
      <p:ext uri="{19B8F6BF-5375-455C-9EA6-DF929625EA0E}">
        <p15:presenceInfo xmlns:p15="http://schemas.microsoft.com/office/powerpoint/2012/main" userId="S-1-5-21-2075942658-1792417684-393963531-2903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1E4AEA4-8DFA-4A89-87EB-49C32662AFE0}">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B9631B5-78F2-41C9-869B-9F39066F8104}" styleName="Mellanmörkt format 3 - Dekorfärg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69095" autoAdjust="0"/>
  </p:normalViewPr>
  <p:slideViewPr>
    <p:cSldViewPr snapToGrid="0" showGuides="1">
      <p:cViewPr varScale="1">
        <p:scale>
          <a:sx n="51" d="100"/>
          <a:sy n="51" d="100"/>
        </p:scale>
        <p:origin x="1794" y="66"/>
      </p:cViewPr>
      <p:guideLst>
        <p:guide orient="horz" pos="1256"/>
        <p:guide orient="horz" pos="3908"/>
        <p:guide orient="horz" pos="3566"/>
        <p:guide orient="horz" pos="1341"/>
        <p:guide orient="horz" pos="443"/>
        <p:guide pos="511"/>
        <p:guide pos="4889"/>
        <p:guide pos="2143"/>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93" d="100"/>
          <a:sy n="93" d="100"/>
        </p:scale>
        <p:origin x="-3732" y="-102"/>
      </p:cViewPr>
      <p:guideLst>
        <p:guide orient="horz" pos="3126"/>
        <p:guide pos="21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DA481C-2388-47F2-AEE1-16F68D115F91}"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197F10D5-7EE7-403A-BDFA-883B2F1A48FA}">
      <dgm:prSet phldrT="[Text]"/>
      <dgm:spPr/>
      <dgm:t>
        <a:bodyPr/>
        <a:lstStyle/>
        <a:p>
          <a:r>
            <a:rPr lang="en-US" dirty="0" err="1">
              <a:solidFill>
                <a:schemeClr val="accent4"/>
              </a:solidFill>
              <a:latin typeface="Arial" panose="020B0604020202020204" pitchFamily="34" charset="0"/>
              <a:cs typeface="Arial" panose="020B0604020202020204" pitchFamily="34" charset="0"/>
            </a:rPr>
            <a:t>Få</a:t>
          </a:r>
          <a:r>
            <a:rPr lang="en-US" dirty="0">
              <a:solidFill>
                <a:schemeClr val="accent4"/>
              </a:solidFill>
              <a:latin typeface="Arial" panose="020B0604020202020204" pitchFamily="34" charset="0"/>
              <a:cs typeface="Arial" panose="020B0604020202020204" pitchFamily="34" charset="0"/>
            </a:rPr>
            <a:t> </a:t>
          </a:r>
          <a:r>
            <a:rPr lang="en-US" dirty="0" err="1">
              <a:solidFill>
                <a:schemeClr val="accent4"/>
              </a:solidFill>
              <a:latin typeface="Arial" panose="020B0604020202020204" pitchFamily="34" charset="0"/>
              <a:cs typeface="Arial" panose="020B0604020202020204" pitchFamily="34" charset="0"/>
            </a:rPr>
            <a:t>syn</a:t>
          </a:r>
          <a:r>
            <a:rPr lang="en-US" dirty="0">
              <a:solidFill>
                <a:schemeClr val="accent4"/>
              </a:solidFill>
              <a:latin typeface="Arial" panose="020B0604020202020204" pitchFamily="34" charset="0"/>
              <a:cs typeface="Arial" panose="020B0604020202020204" pitchFamily="34" charset="0"/>
            </a:rPr>
            <a:t> </a:t>
          </a:r>
          <a:r>
            <a:rPr lang="en-US" dirty="0" err="1">
              <a:solidFill>
                <a:schemeClr val="accent4"/>
              </a:solidFill>
              <a:latin typeface="Arial" panose="020B0604020202020204" pitchFamily="34" charset="0"/>
              <a:cs typeface="Arial" panose="020B0604020202020204" pitchFamily="34" charset="0"/>
            </a:rPr>
            <a:t>på</a:t>
          </a:r>
          <a:r>
            <a:rPr lang="en-US" dirty="0">
              <a:solidFill>
                <a:schemeClr val="accent4"/>
              </a:solidFill>
              <a:latin typeface="Arial" panose="020B0604020202020204" pitchFamily="34" charset="0"/>
              <a:cs typeface="Arial" panose="020B0604020202020204" pitchFamily="34" charset="0"/>
            </a:rPr>
            <a:t> </a:t>
          </a:r>
          <a:r>
            <a:rPr lang="en-US" dirty="0" err="1">
              <a:solidFill>
                <a:schemeClr val="accent4"/>
              </a:solidFill>
              <a:latin typeface="Arial" panose="020B0604020202020204" pitchFamily="34" charset="0"/>
              <a:cs typeface="Arial" panose="020B0604020202020204" pitchFamily="34" charset="0"/>
            </a:rPr>
            <a:t>mönster</a:t>
          </a:r>
          <a:endParaRPr lang="en-US" dirty="0">
            <a:solidFill>
              <a:schemeClr val="accent4"/>
            </a:solidFill>
            <a:latin typeface="Arial" panose="020B0604020202020204" pitchFamily="34" charset="0"/>
            <a:cs typeface="Arial" panose="020B0604020202020204" pitchFamily="34" charset="0"/>
          </a:endParaRPr>
        </a:p>
      </dgm:t>
    </dgm:pt>
    <dgm:pt modelId="{DDC6E38B-A3F3-4700-8F0A-5A84830E4EF6}" type="parTrans" cxnId="{754980D3-B15D-4ED6-8B52-34294ABBA9B9}">
      <dgm:prSet/>
      <dgm:spPr/>
      <dgm:t>
        <a:bodyPr/>
        <a:lstStyle/>
        <a:p>
          <a:endParaRPr lang="en-US"/>
        </a:p>
      </dgm:t>
    </dgm:pt>
    <dgm:pt modelId="{98490515-983F-4FD8-A3BD-0DA492A80834}" type="sibTrans" cxnId="{754980D3-B15D-4ED6-8B52-34294ABBA9B9}">
      <dgm:prSet/>
      <dgm:spPr/>
      <dgm:t>
        <a:bodyPr/>
        <a:lstStyle/>
        <a:p>
          <a:endParaRPr lang="en-US"/>
        </a:p>
      </dgm:t>
    </dgm:pt>
    <dgm:pt modelId="{B15B642E-54CF-4B8C-A4D9-8F73CB3D7224}">
      <dgm:prSet phldrT="[Text]"/>
      <dgm:spPr/>
      <dgm:t>
        <a:bodyPr/>
        <a:lstStyle/>
        <a:p>
          <a:r>
            <a:rPr lang="en-US" dirty="0" err="1">
              <a:solidFill>
                <a:schemeClr val="accent4"/>
              </a:solidFill>
              <a:latin typeface="Arial" panose="020B0604020202020204" pitchFamily="34" charset="0"/>
              <a:cs typeface="Arial" panose="020B0604020202020204" pitchFamily="34" charset="0"/>
            </a:rPr>
            <a:t>Förstå</a:t>
          </a:r>
          <a:r>
            <a:rPr lang="en-US" dirty="0">
              <a:solidFill>
                <a:schemeClr val="accent4"/>
              </a:solidFill>
              <a:latin typeface="Arial" panose="020B0604020202020204" pitchFamily="34" charset="0"/>
              <a:cs typeface="Arial" panose="020B0604020202020204" pitchFamily="34" charset="0"/>
            </a:rPr>
            <a:t> </a:t>
          </a:r>
          <a:r>
            <a:rPr lang="en-US" dirty="0" err="1">
              <a:solidFill>
                <a:schemeClr val="accent4"/>
              </a:solidFill>
              <a:latin typeface="Arial" panose="020B0604020202020204" pitchFamily="34" charset="0"/>
              <a:cs typeface="Arial" panose="020B0604020202020204" pitchFamily="34" charset="0"/>
            </a:rPr>
            <a:t>varför</a:t>
          </a:r>
          <a:endParaRPr lang="en-US" dirty="0">
            <a:solidFill>
              <a:schemeClr val="accent4"/>
            </a:solidFill>
            <a:latin typeface="Arial" panose="020B0604020202020204" pitchFamily="34" charset="0"/>
            <a:cs typeface="Arial" panose="020B0604020202020204" pitchFamily="34" charset="0"/>
          </a:endParaRPr>
        </a:p>
      </dgm:t>
    </dgm:pt>
    <dgm:pt modelId="{587326FD-B6BD-49E1-AAF6-79CCDB3F695A}" type="parTrans" cxnId="{02D3564E-FA5F-4EE0-8AFD-4F227C62B11E}">
      <dgm:prSet/>
      <dgm:spPr/>
      <dgm:t>
        <a:bodyPr/>
        <a:lstStyle/>
        <a:p>
          <a:endParaRPr lang="en-US"/>
        </a:p>
      </dgm:t>
    </dgm:pt>
    <dgm:pt modelId="{2C820904-32C9-47BF-8D9B-F85BBE2603DC}" type="sibTrans" cxnId="{02D3564E-FA5F-4EE0-8AFD-4F227C62B11E}">
      <dgm:prSet/>
      <dgm:spPr/>
      <dgm:t>
        <a:bodyPr/>
        <a:lstStyle/>
        <a:p>
          <a:endParaRPr lang="en-US"/>
        </a:p>
      </dgm:t>
    </dgm:pt>
    <dgm:pt modelId="{58304D3C-30F8-4B89-8EC1-EDF47B3777B8}">
      <dgm:prSet phldrT="[Text]"/>
      <dgm:spPr/>
      <dgm:t>
        <a:bodyPr/>
        <a:lstStyle/>
        <a:p>
          <a:r>
            <a:rPr lang="en-US" dirty="0" err="1">
              <a:solidFill>
                <a:schemeClr val="accent4"/>
              </a:solidFill>
              <a:latin typeface="Arial" panose="020B0604020202020204" pitchFamily="34" charset="0"/>
              <a:cs typeface="Arial" panose="020B0604020202020204" pitchFamily="34" charset="0"/>
            </a:rPr>
            <a:t>Lära</a:t>
          </a:r>
          <a:r>
            <a:rPr lang="en-US" dirty="0">
              <a:solidFill>
                <a:schemeClr val="accent4"/>
              </a:solidFill>
              <a:latin typeface="Arial" panose="020B0604020202020204" pitchFamily="34" charset="0"/>
              <a:cs typeface="Arial" panose="020B0604020202020204" pitchFamily="34" charset="0"/>
            </a:rPr>
            <a:t> och </a:t>
          </a:r>
          <a:r>
            <a:rPr lang="en-US" dirty="0" err="1">
              <a:solidFill>
                <a:schemeClr val="accent4"/>
              </a:solidFill>
              <a:latin typeface="Arial" panose="020B0604020202020204" pitchFamily="34" charset="0"/>
              <a:cs typeface="Arial" panose="020B0604020202020204" pitchFamily="34" charset="0"/>
            </a:rPr>
            <a:t>utvecklas</a:t>
          </a:r>
          <a:endParaRPr lang="en-US" dirty="0">
            <a:solidFill>
              <a:schemeClr val="accent4"/>
            </a:solidFill>
            <a:latin typeface="Arial" panose="020B0604020202020204" pitchFamily="34" charset="0"/>
            <a:cs typeface="Arial" panose="020B0604020202020204" pitchFamily="34" charset="0"/>
          </a:endParaRPr>
        </a:p>
      </dgm:t>
    </dgm:pt>
    <dgm:pt modelId="{F7038DA4-543E-46A3-9CDA-D3C100BE7AF2}" type="parTrans" cxnId="{747DABAD-27EA-4E2E-9A5A-E9F2307ACE5A}">
      <dgm:prSet/>
      <dgm:spPr/>
      <dgm:t>
        <a:bodyPr/>
        <a:lstStyle/>
        <a:p>
          <a:endParaRPr lang="en-US"/>
        </a:p>
      </dgm:t>
    </dgm:pt>
    <dgm:pt modelId="{48C21D7B-645C-40DC-B5EB-2B177B9561F3}" type="sibTrans" cxnId="{747DABAD-27EA-4E2E-9A5A-E9F2307ACE5A}">
      <dgm:prSet/>
      <dgm:spPr/>
      <dgm:t>
        <a:bodyPr/>
        <a:lstStyle/>
        <a:p>
          <a:endParaRPr lang="en-US"/>
        </a:p>
      </dgm:t>
    </dgm:pt>
    <dgm:pt modelId="{1043677E-389C-482A-A5D9-8BF9135D6533}" type="pres">
      <dgm:prSet presAssocID="{7EDA481C-2388-47F2-AEE1-16F68D115F91}" presName="Name0" presStyleCnt="0">
        <dgm:presLayoutVars>
          <dgm:chMax val="7"/>
          <dgm:chPref val="7"/>
          <dgm:dir/>
          <dgm:animLvl val="lvl"/>
        </dgm:presLayoutVars>
      </dgm:prSet>
      <dgm:spPr/>
    </dgm:pt>
    <dgm:pt modelId="{AC7905FD-FC49-49FF-B5A3-3095F7ED4602}" type="pres">
      <dgm:prSet presAssocID="{197F10D5-7EE7-403A-BDFA-883B2F1A48FA}" presName="Accent1" presStyleCnt="0"/>
      <dgm:spPr/>
    </dgm:pt>
    <dgm:pt modelId="{EC57AF81-CC50-45BB-986A-BC0E9FA90DFB}" type="pres">
      <dgm:prSet presAssocID="{197F10D5-7EE7-403A-BDFA-883B2F1A48FA}" presName="Accent" presStyleLbl="node1" presStyleIdx="0" presStyleCnt="3"/>
      <dgm:spPr/>
    </dgm:pt>
    <dgm:pt modelId="{FE98AC74-1849-40B1-875F-DB8084638C66}" type="pres">
      <dgm:prSet presAssocID="{197F10D5-7EE7-403A-BDFA-883B2F1A48FA}" presName="Parent1" presStyleLbl="revTx" presStyleIdx="0" presStyleCnt="3">
        <dgm:presLayoutVars>
          <dgm:chMax val="1"/>
          <dgm:chPref val="1"/>
          <dgm:bulletEnabled val="1"/>
        </dgm:presLayoutVars>
      </dgm:prSet>
      <dgm:spPr/>
    </dgm:pt>
    <dgm:pt modelId="{4882AE84-39BC-4EBC-8E03-D6C99D86B734}" type="pres">
      <dgm:prSet presAssocID="{B15B642E-54CF-4B8C-A4D9-8F73CB3D7224}" presName="Accent2" presStyleCnt="0"/>
      <dgm:spPr/>
    </dgm:pt>
    <dgm:pt modelId="{FEF408AA-3F83-43AA-AA28-437B391499BD}" type="pres">
      <dgm:prSet presAssocID="{B15B642E-54CF-4B8C-A4D9-8F73CB3D7224}" presName="Accent" presStyleLbl="node1" presStyleIdx="1" presStyleCnt="3"/>
      <dgm:spPr/>
    </dgm:pt>
    <dgm:pt modelId="{DE985DF3-C80B-4DBC-B115-3E78CC924612}" type="pres">
      <dgm:prSet presAssocID="{B15B642E-54CF-4B8C-A4D9-8F73CB3D7224}" presName="Parent2" presStyleLbl="revTx" presStyleIdx="1" presStyleCnt="3">
        <dgm:presLayoutVars>
          <dgm:chMax val="1"/>
          <dgm:chPref val="1"/>
          <dgm:bulletEnabled val="1"/>
        </dgm:presLayoutVars>
      </dgm:prSet>
      <dgm:spPr/>
    </dgm:pt>
    <dgm:pt modelId="{69D99715-37BF-4087-90F6-03FBF711D542}" type="pres">
      <dgm:prSet presAssocID="{58304D3C-30F8-4B89-8EC1-EDF47B3777B8}" presName="Accent3" presStyleCnt="0"/>
      <dgm:spPr/>
    </dgm:pt>
    <dgm:pt modelId="{27E28EBF-0144-4CEB-99E6-CA65984CA5D0}" type="pres">
      <dgm:prSet presAssocID="{58304D3C-30F8-4B89-8EC1-EDF47B3777B8}" presName="Accent" presStyleLbl="node1" presStyleIdx="2" presStyleCnt="3"/>
      <dgm:spPr/>
    </dgm:pt>
    <dgm:pt modelId="{858D3D87-6EF7-49FD-8B43-C0E8B9C133EF}" type="pres">
      <dgm:prSet presAssocID="{58304D3C-30F8-4B89-8EC1-EDF47B3777B8}" presName="Parent3" presStyleLbl="revTx" presStyleIdx="2" presStyleCnt="3">
        <dgm:presLayoutVars>
          <dgm:chMax val="1"/>
          <dgm:chPref val="1"/>
          <dgm:bulletEnabled val="1"/>
        </dgm:presLayoutVars>
      </dgm:prSet>
      <dgm:spPr/>
    </dgm:pt>
  </dgm:ptLst>
  <dgm:cxnLst>
    <dgm:cxn modelId="{BD9F4423-F01A-45CE-BE2B-7FAD72968CB7}" type="presOf" srcId="{7EDA481C-2388-47F2-AEE1-16F68D115F91}" destId="{1043677E-389C-482A-A5D9-8BF9135D6533}" srcOrd="0" destOrd="0" presId="urn:microsoft.com/office/officeart/2009/layout/CircleArrowProcess"/>
    <dgm:cxn modelId="{77088347-4E66-42B1-80D1-559C429E4426}" type="presOf" srcId="{197F10D5-7EE7-403A-BDFA-883B2F1A48FA}" destId="{FE98AC74-1849-40B1-875F-DB8084638C66}" srcOrd="0" destOrd="0" presId="urn:microsoft.com/office/officeart/2009/layout/CircleArrowProcess"/>
    <dgm:cxn modelId="{02D3564E-FA5F-4EE0-8AFD-4F227C62B11E}" srcId="{7EDA481C-2388-47F2-AEE1-16F68D115F91}" destId="{B15B642E-54CF-4B8C-A4D9-8F73CB3D7224}" srcOrd="1" destOrd="0" parTransId="{587326FD-B6BD-49E1-AAF6-79CCDB3F695A}" sibTransId="{2C820904-32C9-47BF-8D9B-F85BBE2603DC}"/>
    <dgm:cxn modelId="{0DB436A7-40E6-4D7F-95A3-FF9B14BCCB22}" type="presOf" srcId="{B15B642E-54CF-4B8C-A4D9-8F73CB3D7224}" destId="{DE985DF3-C80B-4DBC-B115-3E78CC924612}" srcOrd="0" destOrd="0" presId="urn:microsoft.com/office/officeart/2009/layout/CircleArrowProcess"/>
    <dgm:cxn modelId="{747DABAD-27EA-4E2E-9A5A-E9F2307ACE5A}" srcId="{7EDA481C-2388-47F2-AEE1-16F68D115F91}" destId="{58304D3C-30F8-4B89-8EC1-EDF47B3777B8}" srcOrd="2" destOrd="0" parTransId="{F7038DA4-543E-46A3-9CDA-D3C100BE7AF2}" sibTransId="{48C21D7B-645C-40DC-B5EB-2B177B9561F3}"/>
    <dgm:cxn modelId="{754980D3-B15D-4ED6-8B52-34294ABBA9B9}" srcId="{7EDA481C-2388-47F2-AEE1-16F68D115F91}" destId="{197F10D5-7EE7-403A-BDFA-883B2F1A48FA}" srcOrd="0" destOrd="0" parTransId="{DDC6E38B-A3F3-4700-8F0A-5A84830E4EF6}" sibTransId="{98490515-983F-4FD8-A3BD-0DA492A80834}"/>
    <dgm:cxn modelId="{932260E8-0B1D-4378-9E49-20CD8D67F0F4}" type="presOf" srcId="{58304D3C-30F8-4B89-8EC1-EDF47B3777B8}" destId="{858D3D87-6EF7-49FD-8B43-C0E8B9C133EF}" srcOrd="0" destOrd="0" presId="urn:microsoft.com/office/officeart/2009/layout/CircleArrowProcess"/>
    <dgm:cxn modelId="{3FA3A1F2-9BDC-4FC0-A00E-4C4A1E97592C}" type="presParOf" srcId="{1043677E-389C-482A-A5D9-8BF9135D6533}" destId="{AC7905FD-FC49-49FF-B5A3-3095F7ED4602}" srcOrd="0" destOrd="0" presId="urn:microsoft.com/office/officeart/2009/layout/CircleArrowProcess"/>
    <dgm:cxn modelId="{6185D65A-EEA3-4BDC-82DA-F6303CE9676E}" type="presParOf" srcId="{AC7905FD-FC49-49FF-B5A3-3095F7ED4602}" destId="{EC57AF81-CC50-45BB-986A-BC0E9FA90DFB}" srcOrd="0" destOrd="0" presId="urn:microsoft.com/office/officeart/2009/layout/CircleArrowProcess"/>
    <dgm:cxn modelId="{B448B582-B187-473B-A18E-AE172A24A623}" type="presParOf" srcId="{1043677E-389C-482A-A5D9-8BF9135D6533}" destId="{FE98AC74-1849-40B1-875F-DB8084638C66}" srcOrd="1" destOrd="0" presId="urn:microsoft.com/office/officeart/2009/layout/CircleArrowProcess"/>
    <dgm:cxn modelId="{D22EBFCD-CF5A-4D9F-B124-E50436DCEA59}" type="presParOf" srcId="{1043677E-389C-482A-A5D9-8BF9135D6533}" destId="{4882AE84-39BC-4EBC-8E03-D6C99D86B734}" srcOrd="2" destOrd="0" presId="urn:microsoft.com/office/officeart/2009/layout/CircleArrowProcess"/>
    <dgm:cxn modelId="{0D128FAF-5C24-4BA7-907E-7795B54FD62A}" type="presParOf" srcId="{4882AE84-39BC-4EBC-8E03-D6C99D86B734}" destId="{FEF408AA-3F83-43AA-AA28-437B391499BD}" srcOrd="0" destOrd="0" presId="urn:microsoft.com/office/officeart/2009/layout/CircleArrowProcess"/>
    <dgm:cxn modelId="{EA01A5A5-47B3-47CA-A537-3F806DF669AD}" type="presParOf" srcId="{1043677E-389C-482A-A5D9-8BF9135D6533}" destId="{DE985DF3-C80B-4DBC-B115-3E78CC924612}" srcOrd="3" destOrd="0" presId="urn:microsoft.com/office/officeart/2009/layout/CircleArrowProcess"/>
    <dgm:cxn modelId="{6013621C-479A-4312-B5CC-7F89D202457F}" type="presParOf" srcId="{1043677E-389C-482A-A5D9-8BF9135D6533}" destId="{69D99715-37BF-4087-90F6-03FBF711D542}" srcOrd="4" destOrd="0" presId="urn:microsoft.com/office/officeart/2009/layout/CircleArrowProcess"/>
    <dgm:cxn modelId="{B3C42382-555D-4E9E-BE2F-79C1ECDBAFAC}" type="presParOf" srcId="{69D99715-37BF-4087-90F6-03FBF711D542}" destId="{27E28EBF-0144-4CEB-99E6-CA65984CA5D0}" srcOrd="0" destOrd="0" presId="urn:microsoft.com/office/officeart/2009/layout/CircleArrowProcess"/>
    <dgm:cxn modelId="{CA8D3A4C-4A9B-494B-BF7E-DA9A7A80287B}" type="presParOf" srcId="{1043677E-389C-482A-A5D9-8BF9135D6533}" destId="{858D3D87-6EF7-49FD-8B43-C0E8B9C133EF}"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57AF81-CC50-45BB-986A-BC0E9FA90DFB}">
      <dsp:nvSpPr>
        <dsp:cNvPr id="0" name=""/>
        <dsp:cNvSpPr/>
      </dsp:nvSpPr>
      <dsp:spPr>
        <a:xfrm>
          <a:off x="2268246" y="0"/>
          <a:ext cx="1852304" cy="1852586"/>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98AC74-1849-40B1-875F-DB8084638C66}">
      <dsp:nvSpPr>
        <dsp:cNvPr id="0" name=""/>
        <dsp:cNvSpPr/>
      </dsp:nvSpPr>
      <dsp:spPr>
        <a:xfrm>
          <a:off x="2677666" y="668839"/>
          <a:ext cx="1029289" cy="514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err="1">
              <a:solidFill>
                <a:schemeClr val="accent4"/>
              </a:solidFill>
              <a:latin typeface="Arial" panose="020B0604020202020204" pitchFamily="34" charset="0"/>
              <a:cs typeface="Arial" panose="020B0604020202020204" pitchFamily="34" charset="0"/>
            </a:rPr>
            <a:t>Få</a:t>
          </a:r>
          <a:r>
            <a:rPr lang="en-US" sz="1800" kern="1200" dirty="0">
              <a:solidFill>
                <a:schemeClr val="accent4"/>
              </a:solidFill>
              <a:latin typeface="Arial" panose="020B0604020202020204" pitchFamily="34" charset="0"/>
              <a:cs typeface="Arial" panose="020B0604020202020204" pitchFamily="34" charset="0"/>
            </a:rPr>
            <a:t> </a:t>
          </a:r>
          <a:r>
            <a:rPr lang="en-US" sz="1800" kern="1200" dirty="0" err="1">
              <a:solidFill>
                <a:schemeClr val="accent4"/>
              </a:solidFill>
              <a:latin typeface="Arial" panose="020B0604020202020204" pitchFamily="34" charset="0"/>
              <a:cs typeface="Arial" panose="020B0604020202020204" pitchFamily="34" charset="0"/>
            </a:rPr>
            <a:t>syn</a:t>
          </a:r>
          <a:r>
            <a:rPr lang="en-US" sz="1800" kern="1200" dirty="0">
              <a:solidFill>
                <a:schemeClr val="accent4"/>
              </a:solidFill>
              <a:latin typeface="Arial" panose="020B0604020202020204" pitchFamily="34" charset="0"/>
              <a:cs typeface="Arial" panose="020B0604020202020204" pitchFamily="34" charset="0"/>
            </a:rPr>
            <a:t> </a:t>
          </a:r>
          <a:r>
            <a:rPr lang="en-US" sz="1800" kern="1200" dirty="0" err="1">
              <a:solidFill>
                <a:schemeClr val="accent4"/>
              </a:solidFill>
              <a:latin typeface="Arial" panose="020B0604020202020204" pitchFamily="34" charset="0"/>
              <a:cs typeface="Arial" panose="020B0604020202020204" pitchFamily="34" charset="0"/>
            </a:rPr>
            <a:t>på</a:t>
          </a:r>
          <a:r>
            <a:rPr lang="en-US" sz="1800" kern="1200" dirty="0">
              <a:solidFill>
                <a:schemeClr val="accent4"/>
              </a:solidFill>
              <a:latin typeface="Arial" panose="020B0604020202020204" pitchFamily="34" charset="0"/>
              <a:cs typeface="Arial" panose="020B0604020202020204" pitchFamily="34" charset="0"/>
            </a:rPr>
            <a:t> </a:t>
          </a:r>
          <a:r>
            <a:rPr lang="en-US" sz="1800" kern="1200" dirty="0" err="1">
              <a:solidFill>
                <a:schemeClr val="accent4"/>
              </a:solidFill>
              <a:latin typeface="Arial" panose="020B0604020202020204" pitchFamily="34" charset="0"/>
              <a:cs typeface="Arial" panose="020B0604020202020204" pitchFamily="34" charset="0"/>
            </a:rPr>
            <a:t>mönster</a:t>
          </a:r>
          <a:endParaRPr lang="en-US" sz="1800" kern="1200" dirty="0">
            <a:solidFill>
              <a:schemeClr val="accent4"/>
            </a:solidFill>
            <a:latin typeface="Arial" panose="020B0604020202020204" pitchFamily="34" charset="0"/>
            <a:cs typeface="Arial" panose="020B0604020202020204" pitchFamily="34" charset="0"/>
          </a:endParaRPr>
        </a:p>
      </dsp:txBody>
      <dsp:txXfrm>
        <a:off x="2677666" y="668839"/>
        <a:ext cx="1029289" cy="514521"/>
      </dsp:txXfrm>
    </dsp:sp>
    <dsp:sp modelId="{FEF408AA-3F83-43AA-AA28-437B391499BD}">
      <dsp:nvSpPr>
        <dsp:cNvPr id="0" name=""/>
        <dsp:cNvSpPr/>
      </dsp:nvSpPr>
      <dsp:spPr>
        <a:xfrm>
          <a:off x="1753775" y="1064448"/>
          <a:ext cx="1852304" cy="1852586"/>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985DF3-C80B-4DBC-B115-3E78CC924612}">
      <dsp:nvSpPr>
        <dsp:cNvPr id="0" name=""/>
        <dsp:cNvSpPr/>
      </dsp:nvSpPr>
      <dsp:spPr>
        <a:xfrm>
          <a:off x="2165283" y="1739445"/>
          <a:ext cx="1029289" cy="514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err="1">
              <a:solidFill>
                <a:schemeClr val="accent4"/>
              </a:solidFill>
              <a:latin typeface="Arial" panose="020B0604020202020204" pitchFamily="34" charset="0"/>
              <a:cs typeface="Arial" panose="020B0604020202020204" pitchFamily="34" charset="0"/>
            </a:rPr>
            <a:t>Förstå</a:t>
          </a:r>
          <a:r>
            <a:rPr lang="en-US" sz="1800" kern="1200" dirty="0">
              <a:solidFill>
                <a:schemeClr val="accent4"/>
              </a:solidFill>
              <a:latin typeface="Arial" panose="020B0604020202020204" pitchFamily="34" charset="0"/>
              <a:cs typeface="Arial" panose="020B0604020202020204" pitchFamily="34" charset="0"/>
            </a:rPr>
            <a:t> </a:t>
          </a:r>
          <a:r>
            <a:rPr lang="en-US" sz="1800" kern="1200" dirty="0" err="1">
              <a:solidFill>
                <a:schemeClr val="accent4"/>
              </a:solidFill>
              <a:latin typeface="Arial" panose="020B0604020202020204" pitchFamily="34" charset="0"/>
              <a:cs typeface="Arial" panose="020B0604020202020204" pitchFamily="34" charset="0"/>
            </a:rPr>
            <a:t>varför</a:t>
          </a:r>
          <a:endParaRPr lang="en-US" sz="1800" kern="1200" dirty="0">
            <a:solidFill>
              <a:schemeClr val="accent4"/>
            </a:solidFill>
            <a:latin typeface="Arial" panose="020B0604020202020204" pitchFamily="34" charset="0"/>
            <a:cs typeface="Arial" panose="020B0604020202020204" pitchFamily="34" charset="0"/>
          </a:endParaRPr>
        </a:p>
      </dsp:txBody>
      <dsp:txXfrm>
        <a:off x="2165283" y="1739445"/>
        <a:ext cx="1029289" cy="514521"/>
      </dsp:txXfrm>
    </dsp:sp>
    <dsp:sp modelId="{27E28EBF-0144-4CEB-99E6-CA65984CA5D0}">
      <dsp:nvSpPr>
        <dsp:cNvPr id="0" name=""/>
        <dsp:cNvSpPr/>
      </dsp:nvSpPr>
      <dsp:spPr>
        <a:xfrm>
          <a:off x="2400082" y="2256275"/>
          <a:ext cx="1591416" cy="1592054"/>
        </a:xfrm>
        <a:prstGeom prst="blockArc">
          <a:avLst>
            <a:gd name="adj1" fmla="val 13500000"/>
            <a:gd name="adj2" fmla="val 10800000"/>
            <a:gd name="adj3" fmla="val 1274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8D3D87-6EF7-49FD-8B43-C0E8B9C133EF}">
      <dsp:nvSpPr>
        <dsp:cNvPr id="0" name=""/>
        <dsp:cNvSpPr/>
      </dsp:nvSpPr>
      <dsp:spPr>
        <a:xfrm>
          <a:off x="2680101" y="2811589"/>
          <a:ext cx="1029289" cy="514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err="1">
              <a:solidFill>
                <a:schemeClr val="accent4"/>
              </a:solidFill>
              <a:latin typeface="Arial" panose="020B0604020202020204" pitchFamily="34" charset="0"/>
              <a:cs typeface="Arial" panose="020B0604020202020204" pitchFamily="34" charset="0"/>
            </a:rPr>
            <a:t>Lära</a:t>
          </a:r>
          <a:r>
            <a:rPr lang="en-US" sz="1800" kern="1200" dirty="0">
              <a:solidFill>
                <a:schemeClr val="accent4"/>
              </a:solidFill>
              <a:latin typeface="Arial" panose="020B0604020202020204" pitchFamily="34" charset="0"/>
              <a:cs typeface="Arial" panose="020B0604020202020204" pitchFamily="34" charset="0"/>
            </a:rPr>
            <a:t> och </a:t>
          </a:r>
          <a:r>
            <a:rPr lang="en-US" sz="1800" kern="1200" dirty="0" err="1">
              <a:solidFill>
                <a:schemeClr val="accent4"/>
              </a:solidFill>
              <a:latin typeface="Arial" panose="020B0604020202020204" pitchFamily="34" charset="0"/>
              <a:cs typeface="Arial" panose="020B0604020202020204" pitchFamily="34" charset="0"/>
            </a:rPr>
            <a:t>utvecklas</a:t>
          </a:r>
          <a:endParaRPr lang="en-US" sz="1800" kern="1200" dirty="0">
            <a:solidFill>
              <a:schemeClr val="accent4"/>
            </a:solidFill>
            <a:latin typeface="Arial" panose="020B0604020202020204" pitchFamily="34" charset="0"/>
            <a:cs typeface="Arial" panose="020B0604020202020204" pitchFamily="34" charset="0"/>
          </a:endParaRPr>
        </a:p>
      </dsp:txBody>
      <dsp:txXfrm>
        <a:off x="2680101" y="2811589"/>
        <a:ext cx="1029289" cy="514521"/>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38463" cy="4968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41750" y="0"/>
            <a:ext cx="2938463" cy="496888"/>
          </a:xfrm>
          <a:prstGeom prst="rect">
            <a:avLst/>
          </a:prstGeom>
        </p:spPr>
        <p:txBody>
          <a:bodyPr vert="horz" lIns="91440" tIns="45720" rIns="91440" bIns="45720" rtlCol="0"/>
          <a:lstStyle>
            <a:lvl1pPr algn="r">
              <a:defRPr sz="1200"/>
            </a:lvl1pPr>
          </a:lstStyle>
          <a:p>
            <a:fld id="{2626941D-6ED6-4480-B48D-D720ADA45BFB}" type="datetimeFigureOut">
              <a:rPr lang="sv-SE" smtClean="0"/>
              <a:t>2022-12-16</a:t>
            </a:fld>
            <a:endParaRPr lang="sv-SE"/>
          </a:p>
        </p:txBody>
      </p:sp>
      <p:sp>
        <p:nvSpPr>
          <p:cNvPr id="4" name="Platshållare för sidfot 3"/>
          <p:cNvSpPr>
            <a:spLocks noGrp="1"/>
          </p:cNvSpPr>
          <p:nvPr>
            <p:ph type="ftr" sz="quarter" idx="2"/>
          </p:nvPr>
        </p:nvSpPr>
        <p:spPr>
          <a:xfrm>
            <a:off x="0" y="9428163"/>
            <a:ext cx="2938463" cy="4968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41750" y="9428163"/>
            <a:ext cx="2938463" cy="496887"/>
          </a:xfrm>
          <a:prstGeom prst="rect">
            <a:avLst/>
          </a:prstGeom>
        </p:spPr>
        <p:txBody>
          <a:bodyPr vert="horz" lIns="91440" tIns="45720" rIns="91440" bIns="45720" rtlCol="0" anchor="b"/>
          <a:lstStyle>
            <a:lvl1pPr algn="r">
              <a:defRPr sz="1200"/>
            </a:lvl1pPr>
          </a:lstStyle>
          <a:p>
            <a:fld id="{4BCD1ED4-416D-4DD7-8370-109B0FEA21A2}" type="slidenum">
              <a:rPr lang="sv-SE" smtClean="0"/>
              <a:t>‹#›</a:t>
            </a:fld>
            <a:endParaRPr lang="sv-SE"/>
          </a:p>
        </p:txBody>
      </p:sp>
    </p:spTree>
    <p:extLst>
      <p:ext uri="{BB962C8B-B14F-4D97-AF65-F5344CB8AC3E}">
        <p14:creationId xmlns:p14="http://schemas.microsoft.com/office/powerpoint/2010/main" val="21974644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38780" cy="496332"/>
          </a:xfrm>
          <a:prstGeom prst="rect">
            <a:avLst/>
          </a:prstGeom>
        </p:spPr>
        <p:txBody>
          <a:bodyPr vert="horz" lIns="95470" tIns="47736" rIns="95470" bIns="47736" rtlCol="0"/>
          <a:lstStyle>
            <a:lvl1pPr algn="l">
              <a:defRPr sz="1200"/>
            </a:lvl1pPr>
          </a:lstStyle>
          <a:p>
            <a:endParaRPr lang="sv-SE"/>
          </a:p>
        </p:txBody>
      </p:sp>
      <p:sp>
        <p:nvSpPr>
          <p:cNvPr id="3" name="Platshållare för datum 2"/>
          <p:cNvSpPr>
            <a:spLocks noGrp="1"/>
          </p:cNvSpPr>
          <p:nvPr>
            <p:ph type="dt" idx="1"/>
          </p:nvPr>
        </p:nvSpPr>
        <p:spPr>
          <a:xfrm>
            <a:off x="3841451" y="1"/>
            <a:ext cx="2938780" cy="496332"/>
          </a:xfrm>
          <a:prstGeom prst="rect">
            <a:avLst/>
          </a:prstGeom>
        </p:spPr>
        <p:txBody>
          <a:bodyPr vert="horz" lIns="95470" tIns="47736" rIns="95470" bIns="47736" rtlCol="0"/>
          <a:lstStyle>
            <a:lvl1pPr algn="r">
              <a:defRPr sz="1200"/>
            </a:lvl1pPr>
          </a:lstStyle>
          <a:p>
            <a:fld id="{00F28322-9E50-4BFC-ADA5-24FE44B8EB92}" type="datetimeFigureOut">
              <a:rPr lang="sv-SE" smtClean="0"/>
              <a:t>2022-12-16</a:t>
            </a:fld>
            <a:endParaRPr lang="sv-SE"/>
          </a:p>
        </p:txBody>
      </p:sp>
      <p:sp>
        <p:nvSpPr>
          <p:cNvPr id="4" name="Platshållare för bildobjekt 3"/>
          <p:cNvSpPr>
            <a:spLocks noGrp="1" noRot="1" noChangeAspect="1"/>
          </p:cNvSpPr>
          <p:nvPr>
            <p:ph type="sldImg" idx="2"/>
          </p:nvPr>
        </p:nvSpPr>
        <p:spPr>
          <a:xfrm>
            <a:off x="911225" y="746125"/>
            <a:ext cx="4959350" cy="3719513"/>
          </a:xfrm>
          <a:prstGeom prst="rect">
            <a:avLst/>
          </a:prstGeom>
          <a:noFill/>
          <a:ln w="12700">
            <a:solidFill>
              <a:prstClr val="black"/>
            </a:solidFill>
          </a:ln>
        </p:spPr>
        <p:txBody>
          <a:bodyPr vert="horz" lIns="95470" tIns="47736" rIns="95470" bIns="47736" rtlCol="0" anchor="ctr"/>
          <a:lstStyle/>
          <a:p>
            <a:endParaRPr lang="sv-SE"/>
          </a:p>
        </p:txBody>
      </p:sp>
      <p:sp>
        <p:nvSpPr>
          <p:cNvPr id="5" name="Platshållare för anteckningar 4"/>
          <p:cNvSpPr>
            <a:spLocks noGrp="1"/>
          </p:cNvSpPr>
          <p:nvPr>
            <p:ph type="body" sz="quarter" idx="3"/>
          </p:nvPr>
        </p:nvSpPr>
        <p:spPr>
          <a:xfrm>
            <a:off x="678180" y="4715153"/>
            <a:ext cx="5425440" cy="4466987"/>
          </a:xfrm>
          <a:prstGeom prst="rect">
            <a:avLst/>
          </a:prstGeom>
        </p:spPr>
        <p:txBody>
          <a:bodyPr vert="horz" lIns="95470" tIns="47736" rIns="95470" bIns="47736"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4"/>
            <a:ext cx="2938780" cy="496332"/>
          </a:xfrm>
          <a:prstGeom prst="rect">
            <a:avLst/>
          </a:prstGeom>
        </p:spPr>
        <p:txBody>
          <a:bodyPr vert="horz" lIns="95470" tIns="47736" rIns="95470" bIns="47736" rtlCol="0" anchor="b"/>
          <a:lstStyle>
            <a:lvl1pPr algn="l">
              <a:defRPr sz="1200"/>
            </a:lvl1pPr>
          </a:lstStyle>
          <a:p>
            <a:endParaRPr lang="sv-SE"/>
          </a:p>
        </p:txBody>
      </p:sp>
      <p:sp>
        <p:nvSpPr>
          <p:cNvPr id="7" name="Platshållare för bildnummer 6"/>
          <p:cNvSpPr>
            <a:spLocks noGrp="1"/>
          </p:cNvSpPr>
          <p:nvPr>
            <p:ph type="sldNum" sz="quarter" idx="5"/>
          </p:nvPr>
        </p:nvSpPr>
        <p:spPr>
          <a:xfrm>
            <a:off x="3841451" y="9428584"/>
            <a:ext cx="2938780" cy="496332"/>
          </a:xfrm>
          <a:prstGeom prst="rect">
            <a:avLst/>
          </a:prstGeom>
        </p:spPr>
        <p:txBody>
          <a:bodyPr vert="horz" lIns="95470" tIns="47736" rIns="95470" bIns="47736" rtlCol="0" anchor="b"/>
          <a:lstStyle>
            <a:lvl1pPr algn="r">
              <a:defRPr sz="1200"/>
            </a:lvl1pPr>
          </a:lstStyle>
          <a:p>
            <a:fld id="{D4045FB0-5EAC-49C2-A7A1-C763FDD81356}" type="slidenum">
              <a:rPr lang="sv-SE" smtClean="0"/>
              <a:t>‹#›</a:t>
            </a:fld>
            <a:endParaRPr lang="sv-SE"/>
          </a:p>
        </p:txBody>
      </p:sp>
    </p:spTree>
    <p:extLst>
      <p:ext uri="{BB962C8B-B14F-4D97-AF65-F5344CB8AC3E}">
        <p14:creationId xmlns:p14="http://schemas.microsoft.com/office/powerpoint/2010/main" val="1882376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ABF93072-01C5-4990-92DD-1C8DC08DF95F}" type="slidenum">
              <a:rPr lang="sv-SE" smtClean="0"/>
              <a:t>1</a:t>
            </a:fld>
            <a:endParaRPr lang="sv-SE" dirty="0"/>
          </a:p>
        </p:txBody>
      </p:sp>
    </p:spTree>
    <p:extLst>
      <p:ext uri="{BB962C8B-B14F-4D97-AF65-F5344CB8AC3E}">
        <p14:creationId xmlns:p14="http://schemas.microsoft.com/office/powerpoint/2010/main" val="1290711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err="1"/>
              <a:t>Gå</a:t>
            </a:r>
            <a:r>
              <a:rPr lang="en-US" dirty="0"/>
              <a:t> </a:t>
            </a:r>
            <a:r>
              <a:rPr lang="en-US" dirty="0" err="1"/>
              <a:t>igenom</a:t>
            </a:r>
            <a:r>
              <a:rPr lang="en-US" dirty="0"/>
              <a:t> </a:t>
            </a:r>
            <a:r>
              <a:rPr lang="en-US" dirty="0" err="1"/>
              <a:t>syftet</a:t>
            </a:r>
            <a:r>
              <a:rPr lang="en-US" dirty="0"/>
              <a:t> </a:t>
            </a:r>
            <a:r>
              <a:rPr lang="en-US" dirty="0" err="1"/>
              <a:t>tillsammans</a:t>
            </a:r>
            <a:r>
              <a:rPr lang="en-US" dirty="0"/>
              <a:t>.</a:t>
            </a:r>
          </a:p>
          <a:p>
            <a:endParaRPr lang="en-US" dirty="0"/>
          </a:p>
        </p:txBody>
      </p:sp>
      <p:sp>
        <p:nvSpPr>
          <p:cNvPr id="4" name="Platshållare för bildnummer 3"/>
          <p:cNvSpPr>
            <a:spLocks noGrp="1"/>
          </p:cNvSpPr>
          <p:nvPr>
            <p:ph type="sldNum" sz="quarter" idx="5"/>
          </p:nvPr>
        </p:nvSpPr>
        <p:spPr/>
        <p:txBody>
          <a:bodyPr/>
          <a:lstStyle/>
          <a:p>
            <a:fld id="{05D5686F-F078-4CCD-8B13-BD87C1522AC4}" type="slidenum">
              <a:rPr lang="sv-SE" smtClean="0"/>
              <a:t>18</a:t>
            </a:fld>
            <a:endParaRPr lang="sv-SE"/>
          </a:p>
        </p:txBody>
      </p:sp>
    </p:spTree>
    <p:extLst>
      <p:ext uri="{BB962C8B-B14F-4D97-AF65-F5344CB8AC3E}">
        <p14:creationId xmlns:p14="http://schemas.microsoft.com/office/powerpoint/2010/main" val="9061537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Ge deltagarna en liten stund att välja sina svar. Låt dem som vill berätta hur de resonerade. Gå sedan vidare till nästa bild.  </a:t>
            </a:r>
          </a:p>
          <a:p>
            <a:endParaRPr lang="en-US" dirty="0"/>
          </a:p>
        </p:txBody>
      </p:sp>
      <p:sp>
        <p:nvSpPr>
          <p:cNvPr id="4" name="Platshållare för bildnummer 3"/>
          <p:cNvSpPr>
            <a:spLocks noGrp="1"/>
          </p:cNvSpPr>
          <p:nvPr>
            <p:ph type="sldNum" sz="quarter" idx="5"/>
          </p:nvPr>
        </p:nvSpPr>
        <p:spPr/>
        <p:txBody>
          <a:bodyPr/>
          <a:lstStyle/>
          <a:p>
            <a:fld id="{05D5686F-F078-4CCD-8B13-BD87C1522AC4}" type="slidenum">
              <a:rPr lang="sv-SE" smtClean="0"/>
              <a:t>19</a:t>
            </a:fld>
            <a:endParaRPr lang="sv-SE"/>
          </a:p>
        </p:txBody>
      </p:sp>
    </p:spTree>
    <p:extLst>
      <p:ext uri="{BB962C8B-B14F-4D97-AF65-F5344CB8AC3E}">
        <p14:creationId xmlns:p14="http://schemas.microsoft.com/office/powerpoint/2010/main" val="10087740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US" dirty="0"/>
          </a:p>
        </p:txBody>
      </p:sp>
      <p:sp>
        <p:nvSpPr>
          <p:cNvPr id="4" name="Platshållare för bildnummer 3"/>
          <p:cNvSpPr>
            <a:spLocks noGrp="1"/>
          </p:cNvSpPr>
          <p:nvPr>
            <p:ph type="sldNum" sz="quarter" idx="5"/>
          </p:nvPr>
        </p:nvSpPr>
        <p:spPr/>
        <p:txBody>
          <a:bodyPr/>
          <a:lstStyle/>
          <a:p>
            <a:fld id="{05D5686F-F078-4CCD-8B13-BD87C1522AC4}" type="slidenum">
              <a:rPr lang="sv-SE" smtClean="0"/>
              <a:t>20</a:t>
            </a:fld>
            <a:endParaRPr lang="sv-SE"/>
          </a:p>
        </p:txBody>
      </p:sp>
    </p:spTree>
    <p:extLst>
      <p:ext uri="{BB962C8B-B14F-4D97-AF65-F5344CB8AC3E}">
        <p14:creationId xmlns:p14="http://schemas.microsoft.com/office/powerpoint/2010/main" val="19740583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I Guide till handböcker och annat stöd för den sociala barn- och ungdomsvården hittar du Socialstyrelsens mest centrala publikationer på området. Guiden ska underlätta för dig när du söker vägledning för hur du ska handlägga eller dokumentera i ett ärende.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Guiden finns på Socialstyrelsens webbplats: https://www.socialstyrelsen.se/stod-i-arbetet/barn-och-unga/barn-och-unga-i-socialtjansten/ (du når den också genom att klicka på bilden, när presentationen är i bildspelsläge).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På Socialstyrelsens webbplats finns även information om vilken version som är den senast uppdaterade. Du hittar publikationerna på webben genom att söka på titeln. Längst bak finns en juridisk guide. Den förklarar olika juridiska dokument som du kommer i kontakt med i ditt arbete.</a:t>
            </a:r>
          </a:p>
        </p:txBody>
      </p:sp>
      <p:sp>
        <p:nvSpPr>
          <p:cNvPr id="4" name="Platshållare för bildnummer 3"/>
          <p:cNvSpPr>
            <a:spLocks noGrp="1"/>
          </p:cNvSpPr>
          <p:nvPr>
            <p:ph type="sldNum" sz="quarter" idx="10"/>
          </p:nvPr>
        </p:nvSpPr>
        <p:spPr/>
        <p:txBody>
          <a:bodyPr/>
          <a:lstStyle/>
          <a:p>
            <a:fld id="{05D5686F-F078-4CCD-8B13-BD87C1522AC4}" type="slidenum">
              <a:rPr lang="sv-SE" smtClean="0"/>
              <a:t>21</a:t>
            </a:fld>
            <a:endParaRPr lang="sv-SE"/>
          </a:p>
        </p:txBody>
      </p:sp>
    </p:spTree>
    <p:extLst>
      <p:ext uri="{BB962C8B-B14F-4D97-AF65-F5344CB8AC3E}">
        <p14:creationId xmlns:p14="http://schemas.microsoft.com/office/powerpoint/2010/main" val="23810174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b="0" dirty="0"/>
              <a:t>Innan övningen börjar, lägg en lapp med ett påstående på varje bord (se dina förberedelser i</a:t>
            </a:r>
            <a:r>
              <a:rPr lang="sv-SE" b="0" baseline="0" dirty="0"/>
              <a:t> studiehandledningen</a:t>
            </a:r>
            <a:r>
              <a:rPr lang="sv-SE" b="0" dirty="0"/>
              <a:t>.</a:t>
            </a:r>
          </a:p>
          <a:p>
            <a:r>
              <a:rPr lang="sv-SE" b="0" dirty="0"/>
              <a:t>Lägg också fram blädderblockspapper eller A3-papper och en penna på varje bord.</a:t>
            </a:r>
          </a:p>
          <a:p>
            <a:endParaRPr lang="en-US" dirty="0"/>
          </a:p>
        </p:txBody>
      </p:sp>
      <p:sp>
        <p:nvSpPr>
          <p:cNvPr id="4" name="Platshållare för bildnummer 3"/>
          <p:cNvSpPr>
            <a:spLocks noGrp="1"/>
          </p:cNvSpPr>
          <p:nvPr>
            <p:ph type="sldNum" sz="quarter" idx="5"/>
          </p:nvPr>
        </p:nvSpPr>
        <p:spPr/>
        <p:txBody>
          <a:bodyPr/>
          <a:lstStyle/>
          <a:p>
            <a:fld id="{D4045FB0-5EAC-49C2-A7A1-C763FDD81356}" type="slidenum">
              <a:rPr lang="sv-SE" smtClean="0"/>
              <a:t>22</a:t>
            </a:fld>
            <a:endParaRPr lang="sv-SE" dirty="0"/>
          </a:p>
        </p:txBody>
      </p:sp>
    </p:spTree>
    <p:extLst>
      <p:ext uri="{BB962C8B-B14F-4D97-AF65-F5344CB8AC3E}">
        <p14:creationId xmlns:p14="http://schemas.microsoft.com/office/powerpoint/2010/main" val="39315617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b="0" dirty="0"/>
              <a:t>Gå igenom övningens syfte tillsammans.</a:t>
            </a:r>
          </a:p>
          <a:p>
            <a:endParaRPr lang="sv-SE" dirty="0"/>
          </a:p>
        </p:txBody>
      </p:sp>
      <p:sp>
        <p:nvSpPr>
          <p:cNvPr id="4" name="Platshållare för bildnummer 3"/>
          <p:cNvSpPr>
            <a:spLocks noGrp="1"/>
          </p:cNvSpPr>
          <p:nvPr>
            <p:ph type="sldNum" sz="quarter" idx="10"/>
          </p:nvPr>
        </p:nvSpPr>
        <p:spPr/>
        <p:txBody>
          <a:bodyPr/>
          <a:lstStyle/>
          <a:p>
            <a:fld id="{D4045FB0-5EAC-49C2-A7A1-C763FDD81356}" type="slidenum">
              <a:rPr lang="sv-SE" smtClean="0"/>
              <a:t>23</a:t>
            </a:fld>
            <a:endParaRPr lang="sv-SE" dirty="0"/>
          </a:p>
        </p:txBody>
      </p:sp>
    </p:spTree>
    <p:extLst>
      <p:ext uri="{BB962C8B-B14F-4D97-AF65-F5344CB8AC3E}">
        <p14:creationId xmlns:p14="http://schemas.microsoft.com/office/powerpoint/2010/main" val="20504655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Läs upp påståendena och be deltagarna att sätta sig vid det bord som stämmer bäst överens med deras uppfattning.</a:t>
            </a:r>
          </a:p>
        </p:txBody>
      </p:sp>
      <p:sp>
        <p:nvSpPr>
          <p:cNvPr id="4" name="Platshållare för bildnummer 3"/>
          <p:cNvSpPr>
            <a:spLocks noGrp="1"/>
          </p:cNvSpPr>
          <p:nvPr>
            <p:ph type="sldNum" sz="quarter" idx="5"/>
          </p:nvPr>
        </p:nvSpPr>
        <p:spPr/>
        <p:txBody>
          <a:bodyPr/>
          <a:lstStyle/>
          <a:p>
            <a:fld id="{D4045FB0-5EAC-49C2-A7A1-C763FDD81356}" type="slidenum">
              <a:rPr lang="sv-SE" smtClean="0"/>
              <a:t>25</a:t>
            </a:fld>
            <a:endParaRPr lang="sv-SE" dirty="0"/>
          </a:p>
        </p:txBody>
      </p:sp>
    </p:spTree>
    <p:extLst>
      <p:ext uri="{BB962C8B-B14F-4D97-AF65-F5344CB8AC3E}">
        <p14:creationId xmlns:p14="http://schemas.microsoft.com/office/powerpoint/2010/main" val="1567966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Läs upp instruktionen och byt till nästa bild för att visa de olika alternativen.</a:t>
            </a:r>
          </a:p>
        </p:txBody>
      </p:sp>
      <p:sp>
        <p:nvSpPr>
          <p:cNvPr id="4" name="Platshållare för bildnummer 3"/>
          <p:cNvSpPr>
            <a:spLocks noGrp="1"/>
          </p:cNvSpPr>
          <p:nvPr>
            <p:ph type="sldNum" sz="quarter" idx="10"/>
          </p:nvPr>
        </p:nvSpPr>
        <p:spPr/>
        <p:txBody>
          <a:bodyPr/>
          <a:lstStyle/>
          <a:p>
            <a:fld id="{D4045FB0-5EAC-49C2-A7A1-C763FDD81356}" type="slidenum">
              <a:rPr lang="sv-SE" smtClean="0"/>
              <a:t>27</a:t>
            </a:fld>
            <a:endParaRPr lang="sv-SE" dirty="0"/>
          </a:p>
        </p:txBody>
      </p:sp>
    </p:spTree>
    <p:extLst>
      <p:ext uri="{BB962C8B-B14F-4D97-AF65-F5344CB8AC3E}">
        <p14:creationId xmlns:p14="http://schemas.microsoft.com/office/powerpoint/2010/main" val="19117535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a:t>Be </a:t>
            </a:r>
            <a:r>
              <a:rPr lang="en-US" dirty="0" err="1"/>
              <a:t>en</a:t>
            </a:r>
            <a:r>
              <a:rPr lang="en-US" dirty="0"/>
              <a:t> person vid </a:t>
            </a:r>
            <a:r>
              <a:rPr lang="en-US" dirty="0" err="1"/>
              <a:t>varje</a:t>
            </a:r>
            <a:r>
              <a:rPr lang="en-US" dirty="0"/>
              <a:t> </a:t>
            </a:r>
            <a:r>
              <a:rPr lang="en-US" dirty="0" err="1"/>
              <a:t>bord</a:t>
            </a:r>
            <a:r>
              <a:rPr lang="en-US" dirty="0"/>
              <a:t> </a:t>
            </a:r>
            <a:r>
              <a:rPr lang="en-US" dirty="0" err="1"/>
              <a:t>att</a:t>
            </a:r>
            <a:r>
              <a:rPr lang="en-US" dirty="0"/>
              <a:t> </a:t>
            </a:r>
            <a:r>
              <a:rPr lang="en-US" dirty="0" err="1"/>
              <a:t>berätta</a:t>
            </a:r>
            <a:r>
              <a:rPr lang="en-US" dirty="0"/>
              <a:t> </a:t>
            </a:r>
            <a:r>
              <a:rPr lang="en-US" dirty="0" err="1"/>
              <a:t>kort</a:t>
            </a:r>
            <a:r>
              <a:rPr lang="en-US" dirty="0"/>
              <a:t> om </a:t>
            </a:r>
            <a:r>
              <a:rPr lang="en-US" dirty="0" err="1"/>
              <a:t>vad</a:t>
            </a:r>
            <a:r>
              <a:rPr lang="en-US" dirty="0"/>
              <a:t> </a:t>
            </a:r>
            <a:r>
              <a:rPr lang="en-US" dirty="0" err="1"/>
              <a:t>som</a:t>
            </a:r>
            <a:r>
              <a:rPr lang="en-US" dirty="0"/>
              <a:t> </a:t>
            </a:r>
            <a:r>
              <a:rPr lang="en-US" dirty="0" err="1"/>
              <a:t>kommit</a:t>
            </a:r>
            <a:r>
              <a:rPr lang="en-US" dirty="0"/>
              <a:t> </a:t>
            </a:r>
            <a:r>
              <a:rPr lang="en-US" dirty="0" err="1"/>
              <a:t>fram</a:t>
            </a:r>
            <a:r>
              <a:rPr lang="en-US" dirty="0"/>
              <a:t> </a:t>
            </a:r>
            <a:r>
              <a:rPr lang="en-US" dirty="0" err="1"/>
              <a:t>i</a:t>
            </a:r>
            <a:r>
              <a:rPr lang="en-US" dirty="0"/>
              <a:t> </a:t>
            </a:r>
            <a:r>
              <a:rPr lang="en-US" dirty="0" err="1"/>
              <a:t>diskussionen</a:t>
            </a:r>
            <a:r>
              <a:rPr lang="en-US" dirty="0"/>
              <a:t>. </a:t>
            </a:r>
          </a:p>
          <a:p>
            <a:endParaRPr lang="en-US" dirty="0"/>
          </a:p>
          <a:p>
            <a:endParaRPr lang="en-US" dirty="0"/>
          </a:p>
        </p:txBody>
      </p:sp>
      <p:sp>
        <p:nvSpPr>
          <p:cNvPr id="4" name="Platshållare för bildnummer 3"/>
          <p:cNvSpPr>
            <a:spLocks noGrp="1"/>
          </p:cNvSpPr>
          <p:nvPr>
            <p:ph type="sldNum" sz="quarter" idx="5"/>
          </p:nvPr>
        </p:nvSpPr>
        <p:spPr/>
        <p:txBody>
          <a:bodyPr/>
          <a:lstStyle/>
          <a:p>
            <a:fld id="{D4045FB0-5EAC-49C2-A7A1-C763FDD81356}" type="slidenum">
              <a:rPr lang="sv-SE" smtClean="0"/>
              <a:t>30</a:t>
            </a:fld>
            <a:endParaRPr lang="sv-SE" dirty="0"/>
          </a:p>
        </p:txBody>
      </p:sp>
    </p:spTree>
    <p:extLst>
      <p:ext uri="{BB962C8B-B14F-4D97-AF65-F5344CB8AC3E}">
        <p14:creationId xmlns:p14="http://schemas.microsoft.com/office/powerpoint/2010/main" val="27940482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Gå</a:t>
            </a:r>
            <a:r>
              <a:rPr lang="sv-SE" baseline="0" dirty="0"/>
              <a:t> igenom  de tre följande bilderna tillsammans.</a:t>
            </a:r>
          </a:p>
          <a:p>
            <a:r>
              <a:rPr lang="sv-SE" baseline="0" dirty="0"/>
              <a:t>Förklara att de är viktiga </a:t>
            </a:r>
            <a:r>
              <a:rPr lang="sv-SE" sz="1200" b="0" dirty="0"/>
              <a:t>utgångspunkt att ha med sig innan ni börjar genomföra övningarna</a:t>
            </a:r>
            <a:endParaRPr lang="sv-SE" dirty="0"/>
          </a:p>
        </p:txBody>
      </p:sp>
      <p:sp>
        <p:nvSpPr>
          <p:cNvPr id="4" name="Platshållare för bildnummer 3"/>
          <p:cNvSpPr>
            <a:spLocks noGrp="1"/>
          </p:cNvSpPr>
          <p:nvPr>
            <p:ph type="sldNum" sz="quarter" idx="10"/>
          </p:nvPr>
        </p:nvSpPr>
        <p:spPr/>
        <p:txBody>
          <a:bodyPr/>
          <a:lstStyle/>
          <a:p>
            <a:fld id="{05D5686F-F078-4CCD-8B13-BD87C1522AC4}" type="slidenum">
              <a:rPr lang="sv-SE" smtClean="0"/>
              <a:t>31</a:t>
            </a:fld>
            <a:endParaRPr lang="sv-SE"/>
          </a:p>
        </p:txBody>
      </p:sp>
    </p:spTree>
    <p:extLst>
      <p:ext uri="{BB962C8B-B14F-4D97-AF65-F5344CB8AC3E}">
        <p14:creationId xmlns:p14="http://schemas.microsoft.com/office/powerpoint/2010/main" val="634826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Denna bild visas inte för deltagarna.</a:t>
            </a:r>
            <a:r>
              <a:rPr lang="sv-SE" baseline="0" dirty="0"/>
              <a:t> Det är en översikt av innehållet.</a:t>
            </a:r>
            <a:endParaRPr lang="sv-SE" dirty="0"/>
          </a:p>
        </p:txBody>
      </p:sp>
      <p:sp>
        <p:nvSpPr>
          <p:cNvPr id="4" name="Platshållare för bildnummer 3"/>
          <p:cNvSpPr>
            <a:spLocks noGrp="1"/>
          </p:cNvSpPr>
          <p:nvPr>
            <p:ph type="sldNum" sz="quarter" idx="10"/>
          </p:nvPr>
        </p:nvSpPr>
        <p:spPr/>
        <p:txBody>
          <a:bodyPr/>
          <a:lstStyle/>
          <a:p>
            <a:fld id="{05D5686F-F078-4CCD-8B13-BD87C1522AC4}" type="slidenum">
              <a:rPr lang="sv-SE" smtClean="0"/>
              <a:t>2</a:t>
            </a:fld>
            <a:endParaRPr lang="sv-SE"/>
          </a:p>
        </p:txBody>
      </p:sp>
    </p:spTree>
    <p:extLst>
      <p:ext uri="{BB962C8B-B14F-4D97-AF65-F5344CB8AC3E}">
        <p14:creationId xmlns:p14="http://schemas.microsoft.com/office/powerpoint/2010/main" val="8396179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err="1"/>
              <a:t>Gå</a:t>
            </a:r>
            <a:r>
              <a:rPr lang="en-US" dirty="0"/>
              <a:t> </a:t>
            </a:r>
            <a:r>
              <a:rPr lang="en-US" dirty="0" err="1"/>
              <a:t>igenom</a:t>
            </a:r>
            <a:r>
              <a:rPr lang="en-US" dirty="0"/>
              <a:t> </a:t>
            </a:r>
            <a:r>
              <a:rPr lang="en-US" dirty="0" err="1"/>
              <a:t>övningens</a:t>
            </a:r>
            <a:r>
              <a:rPr lang="en-US" dirty="0"/>
              <a:t> </a:t>
            </a:r>
            <a:r>
              <a:rPr lang="en-US" dirty="0" err="1"/>
              <a:t>syfte</a:t>
            </a:r>
            <a:r>
              <a:rPr lang="en-US" dirty="0"/>
              <a:t> </a:t>
            </a:r>
            <a:r>
              <a:rPr lang="en-US" dirty="0" err="1"/>
              <a:t>tillsammans</a:t>
            </a:r>
            <a:r>
              <a:rPr lang="en-US" dirty="0"/>
              <a:t>.</a:t>
            </a:r>
          </a:p>
        </p:txBody>
      </p:sp>
      <p:sp>
        <p:nvSpPr>
          <p:cNvPr id="4" name="Platshållare för bildnummer 3"/>
          <p:cNvSpPr>
            <a:spLocks noGrp="1"/>
          </p:cNvSpPr>
          <p:nvPr>
            <p:ph type="sldNum" sz="quarter" idx="5"/>
          </p:nvPr>
        </p:nvSpPr>
        <p:spPr/>
        <p:txBody>
          <a:bodyPr/>
          <a:lstStyle/>
          <a:p>
            <a:fld id="{D4045FB0-5EAC-49C2-A7A1-C763FDD81356}" type="slidenum">
              <a:rPr lang="sv-SE" smtClean="0"/>
              <a:t>35</a:t>
            </a:fld>
            <a:endParaRPr lang="sv-SE" dirty="0"/>
          </a:p>
        </p:txBody>
      </p:sp>
    </p:spTree>
    <p:extLst>
      <p:ext uri="{BB962C8B-B14F-4D97-AF65-F5344CB8AC3E}">
        <p14:creationId xmlns:p14="http://schemas.microsoft.com/office/powerpoint/2010/main" val="27290948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US" dirty="0"/>
          </a:p>
        </p:txBody>
      </p:sp>
      <p:sp>
        <p:nvSpPr>
          <p:cNvPr id="4" name="Platshållare för bildnummer 3"/>
          <p:cNvSpPr>
            <a:spLocks noGrp="1"/>
          </p:cNvSpPr>
          <p:nvPr>
            <p:ph type="sldNum" sz="quarter" idx="5"/>
          </p:nvPr>
        </p:nvSpPr>
        <p:spPr/>
        <p:txBody>
          <a:bodyPr/>
          <a:lstStyle/>
          <a:p>
            <a:fld id="{D4045FB0-5EAC-49C2-A7A1-C763FDD81356}" type="slidenum">
              <a:rPr lang="sv-SE" smtClean="0"/>
              <a:t>36</a:t>
            </a:fld>
            <a:endParaRPr lang="sv-SE" dirty="0"/>
          </a:p>
        </p:txBody>
      </p:sp>
    </p:spTree>
    <p:extLst>
      <p:ext uri="{BB962C8B-B14F-4D97-AF65-F5344CB8AC3E}">
        <p14:creationId xmlns:p14="http://schemas.microsoft.com/office/powerpoint/2010/main" val="22634558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US" dirty="0"/>
          </a:p>
        </p:txBody>
      </p:sp>
      <p:sp>
        <p:nvSpPr>
          <p:cNvPr id="4" name="Platshållare för bildnummer 3"/>
          <p:cNvSpPr>
            <a:spLocks noGrp="1"/>
          </p:cNvSpPr>
          <p:nvPr>
            <p:ph type="sldNum" sz="quarter" idx="5"/>
          </p:nvPr>
        </p:nvSpPr>
        <p:spPr/>
        <p:txBody>
          <a:bodyPr/>
          <a:lstStyle/>
          <a:p>
            <a:fld id="{D4045FB0-5EAC-49C2-A7A1-C763FDD81356}" type="slidenum">
              <a:rPr lang="sv-SE" smtClean="0"/>
              <a:t>37</a:t>
            </a:fld>
            <a:endParaRPr lang="sv-SE" dirty="0"/>
          </a:p>
        </p:txBody>
      </p:sp>
    </p:spTree>
    <p:extLst>
      <p:ext uri="{BB962C8B-B14F-4D97-AF65-F5344CB8AC3E}">
        <p14:creationId xmlns:p14="http://schemas.microsoft.com/office/powerpoint/2010/main" val="1536152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05D5686F-F078-4CCD-8B13-BD87C1522AC4}" type="slidenum">
              <a:rPr lang="sv-SE" smtClean="0"/>
              <a:t>4</a:t>
            </a:fld>
            <a:endParaRPr lang="sv-SE"/>
          </a:p>
        </p:txBody>
      </p:sp>
    </p:spTree>
    <p:extLst>
      <p:ext uri="{BB962C8B-B14F-4D97-AF65-F5344CB8AC3E}">
        <p14:creationId xmlns:p14="http://schemas.microsoft.com/office/powerpoint/2010/main" val="3292587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dirty="0"/>
              <a:t>Stödet innehåller inte traditionell informationsförmedling utan består av övningar och reflektion med fokus på ett mer processorienterat lärande tillsammans med kollegor. </a:t>
            </a:r>
          </a:p>
          <a:p>
            <a:endParaRPr lang="sv-SE" sz="1200" b="0" dirty="0"/>
          </a:p>
          <a:p>
            <a:pPr marL="285750" indent="-285750">
              <a:buFont typeface="Arial" panose="020B0604020202020204" pitchFamily="34" charset="0"/>
              <a:buChar char="•"/>
            </a:pPr>
            <a:r>
              <a:rPr lang="sv-SE" sz="1200" dirty="0"/>
              <a:t>Reflektion hjälper till att utforska och synliggöra tanke- och handlingsmönster.</a:t>
            </a:r>
          </a:p>
          <a:p>
            <a:pPr marL="285750" indent="-285750">
              <a:buFont typeface="Arial" panose="020B0604020202020204" pitchFamily="34" charset="0"/>
              <a:buChar char="•"/>
            </a:pPr>
            <a:r>
              <a:rPr lang="sv-SE" sz="1200" dirty="0"/>
              <a:t>Reflektionen kan hjälpa till att förstå varför du gör som du gör i ditt arbete. </a:t>
            </a:r>
          </a:p>
          <a:p>
            <a:pPr marL="285750" indent="-285750">
              <a:buFont typeface="Arial" panose="020B0604020202020204" pitchFamily="34" charset="0"/>
              <a:buChar char="•"/>
            </a:pPr>
            <a:r>
              <a:rPr lang="sv-SE" sz="1200" kern="1200">
                <a:solidFill>
                  <a:schemeClr val="tx1"/>
                </a:solidFill>
                <a:effectLst/>
                <a:latin typeface="+mn-lt"/>
                <a:ea typeface="+mn-ea"/>
                <a:cs typeface="+mn-cs"/>
              </a:rPr>
              <a:t>På så sätt skapar vi ett lärande som är direkt kopplat till konkreta situationer i arbetet.</a:t>
            </a:r>
            <a:endParaRPr lang="sv-SE" sz="1200" dirty="0"/>
          </a:p>
          <a:p>
            <a:endParaRPr lang="en-US" dirty="0"/>
          </a:p>
        </p:txBody>
      </p:sp>
      <p:sp>
        <p:nvSpPr>
          <p:cNvPr id="4" name="Platshållare för bildnummer 3"/>
          <p:cNvSpPr>
            <a:spLocks noGrp="1"/>
          </p:cNvSpPr>
          <p:nvPr>
            <p:ph type="sldNum" sz="quarter" idx="5"/>
          </p:nvPr>
        </p:nvSpPr>
        <p:spPr/>
        <p:txBody>
          <a:bodyPr/>
          <a:lstStyle/>
          <a:p>
            <a:fld id="{05D5686F-F078-4CCD-8B13-BD87C1522AC4}" type="slidenum">
              <a:rPr lang="sv-SE" smtClean="0"/>
              <a:t>5</a:t>
            </a:fld>
            <a:endParaRPr lang="sv-SE"/>
          </a:p>
        </p:txBody>
      </p:sp>
    </p:spTree>
    <p:extLst>
      <p:ext uri="{BB962C8B-B14F-4D97-AF65-F5344CB8AC3E}">
        <p14:creationId xmlns:p14="http://schemas.microsoft.com/office/powerpoint/2010/main" val="902380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err="1"/>
              <a:t>Gå</a:t>
            </a:r>
            <a:r>
              <a:rPr lang="en-US" dirty="0"/>
              <a:t> </a:t>
            </a:r>
            <a:r>
              <a:rPr lang="en-US" dirty="0" err="1"/>
              <a:t>igenom</a:t>
            </a:r>
            <a:r>
              <a:rPr lang="en-US" dirty="0"/>
              <a:t> </a:t>
            </a:r>
            <a:r>
              <a:rPr lang="en-US" dirty="0" err="1"/>
              <a:t>syftet</a:t>
            </a:r>
            <a:r>
              <a:rPr lang="en-US" dirty="0"/>
              <a:t> </a:t>
            </a:r>
            <a:r>
              <a:rPr lang="en-US" dirty="0" err="1"/>
              <a:t>tillsammans</a:t>
            </a:r>
            <a:r>
              <a:rPr lang="en-US" dirty="0"/>
              <a:t>.</a:t>
            </a:r>
          </a:p>
        </p:txBody>
      </p:sp>
      <p:sp>
        <p:nvSpPr>
          <p:cNvPr id="4" name="Platshållare för bildnummer 3"/>
          <p:cNvSpPr>
            <a:spLocks noGrp="1"/>
          </p:cNvSpPr>
          <p:nvPr>
            <p:ph type="sldNum" sz="quarter" idx="5"/>
          </p:nvPr>
        </p:nvSpPr>
        <p:spPr/>
        <p:txBody>
          <a:bodyPr/>
          <a:lstStyle/>
          <a:p>
            <a:fld id="{05D5686F-F078-4CCD-8B13-BD87C1522AC4}" type="slidenum">
              <a:rPr lang="sv-SE" smtClean="0"/>
              <a:t>8</a:t>
            </a:fld>
            <a:endParaRPr lang="sv-SE"/>
          </a:p>
        </p:txBody>
      </p:sp>
    </p:spTree>
    <p:extLst>
      <p:ext uri="{BB962C8B-B14F-4D97-AF65-F5344CB8AC3E}">
        <p14:creationId xmlns:p14="http://schemas.microsoft.com/office/powerpoint/2010/main" val="4103838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US" dirty="0"/>
          </a:p>
        </p:txBody>
      </p:sp>
      <p:sp>
        <p:nvSpPr>
          <p:cNvPr id="4" name="Platshållare för bildnummer 3"/>
          <p:cNvSpPr>
            <a:spLocks noGrp="1"/>
          </p:cNvSpPr>
          <p:nvPr>
            <p:ph type="sldNum" sz="quarter" idx="5"/>
          </p:nvPr>
        </p:nvSpPr>
        <p:spPr/>
        <p:txBody>
          <a:bodyPr/>
          <a:lstStyle/>
          <a:p>
            <a:fld id="{D4045FB0-5EAC-49C2-A7A1-C763FDD81356}" type="slidenum">
              <a:rPr lang="sv-SE" smtClean="0"/>
              <a:t>11</a:t>
            </a:fld>
            <a:endParaRPr lang="sv-SE"/>
          </a:p>
        </p:txBody>
      </p:sp>
    </p:spTree>
    <p:extLst>
      <p:ext uri="{BB962C8B-B14F-4D97-AF65-F5344CB8AC3E}">
        <p14:creationId xmlns:p14="http://schemas.microsoft.com/office/powerpoint/2010/main" val="169026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US" dirty="0"/>
          </a:p>
        </p:txBody>
      </p:sp>
      <p:sp>
        <p:nvSpPr>
          <p:cNvPr id="4" name="Platshållare för bildnummer 3"/>
          <p:cNvSpPr>
            <a:spLocks noGrp="1"/>
          </p:cNvSpPr>
          <p:nvPr>
            <p:ph type="sldNum" sz="quarter" idx="5"/>
          </p:nvPr>
        </p:nvSpPr>
        <p:spPr/>
        <p:txBody>
          <a:bodyPr/>
          <a:lstStyle/>
          <a:p>
            <a:fld id="{D4045FB0-5EAC-49C2-A7A1-C763FDD81356}" type="slidenum">
              <a:rPr lang="sv-SE" smtClean="0"/>
              <a:t>14</a:t>
            </a:fld>
            <a:endParaRPr lang="sv-SE"/>
          </a:p>
        </p:txBody>
      </p:sp>
    </p:spTree>
    <p:extLst>
      <p:ext uri="{BB962C8B-B14F-4D97-AF65-F5344CB8AC3E}">
        <p14:creationId xmlns:p14="http://schemas.microsoft.com/office/powerpoint/2010/main" val="3353877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a:t>Skriv upp reglerna på ett blädderblock eller liknande. </a:t>
            </a:r>
            <a:endParaRPr lang="en-US" dirty="0"/>
          </a:p>
        </p:txBody>
      </p:sp>
      <p:sp>
        <p:nvSpPr>
          <p:cNvPr id="4" name="Platshållare för bildnummer 3"/>
          <p:cNvSpPr>
            <a:spLocks noGrp="1"/>
          </p:cNvSpPr>
          <p:nvPr>
            <p:ph type="sldNum" sz="quarter" idx="5"/>
          </p:nvPr>
        </p:nvSpPr>
        <p:spPr/>
        <p:txBody>
          <a:bodyPr/>
          <a:lstStyle/>
          <a:p>
            <a:fld id="{05D5686F-F078-4CCD-8B13-BD87C1522AC4}" type="slidenum">
              <a:rPr lang="sv-SE" smtClean="0"/>
              <a:t>15</a:t>
            </a:fld>
            <a:endParaRPr lang="sv-SE"/>
          </a:p>
        </p:txBody>
      </p:sp>
    </p:spTree>
    <p:extLst>
      <p:ext uri="{BB962C8B-B14F-4D97-AF65-F5344CB8AC3E}">
        <p14:creationId xmlns:p14="http://schemas.microsoft.com/office/powerpoint/2010/main" val="9879992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a:t>Det är bra om spelreglerna är synliga vid alla kommande gemensamma övningstillfälle. Skriv gärna ner och spara dem, och ta med till nästa tillfälle. </a:t>
            </a:r>
          </a:p>
        </p:txBody>
      </p:sp>
      <p:sp>
        <p:nvSpPr>
          <p:cNvPr id="4" name="Platshållare för bildnummer 3"/>
          <p:cNvSpPr>
            <a:spLocks noGrp="1"/>
          </p:cNvSpPr>
          <p:nvPr>
            <p:ph type="sldNum" sz="quarter" idx="5"/>
          </p:nvPr>
        </p:nvSpPr>
        <p:spPr/>
        <p:txBody>
          <a:bodyPr/>
          <a:lstStyle/>
          <a:p>
            <a:fld id="{05D5686F-F078-4CCD-8B13-BD87C1522AC4}" type="slidenum">
              <a:rPr lang="sv-SE" smtClean="0"/>
              <a:t>16</a:t>
            </a:fld>
            <a:endParaRPr lang="sv-SE"/>
          </a:p>
        </p:txBody>
      </p:sp>
    </p:spTree>
    <p:extLst>
      <p:ext uri="{BB962C8B-B14F-4D97-AF65-F5344CB8AC3E}">
        <p14:creationId xmlns:p14="http://schemas.microsoft.com/office/powerpoint/2010/main" val="21835074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16" name="Rektangel 15"/>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4173579"/>
            <a:ext cx="9147600" cy="2684421"/>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4421">
                <a:moveTo>
                  <a:pt x="1" y="2337683"/>
                </a:moveTo>
                <a:lnTo>
                  <a:pt x="9131698" y="0"/>
                </a:lnTo>
                <a:cubicBezTo>
                  <a:pt x="9136999" y="894807"/>
                  <a:pt x="9142299" y="1789614"/>
                  <a:pt x="9147600" y="2684421"/>
                </a:cubicBezTo>
                <a:lnTo>
                  <a:pt x="0" y="2684421"/>
                </a:lnTo>
                <a:cubicBezTo>
                  <a:pt x="0" y="2568842"/>
                  <a:pt x="1" y="2453262"/>
                  <a:pt x="1" y="2337683"/>
                </a:cubicBezTo>
                <a:close/>
              </a:path>
            </a:pathLst>
          </a:custGeom>
          <a:solidFill>
            <a:srgbClr val="A5ACAF"/>
          </a:solidFill>
        </p:spPr>
        <p:txBody>
          <a:bodyPr anchor="b" anchorCtr="0"/>
          <a:lstStyle>
            <a:lvl1pPr marL="0" indent="0" algn="r">
              <a:buNone/>
              <a:defRPr b="0"/>
            </a:lvl1pPr>
          </a:lstStyle>
          <a:p>
            <a:r>
              <a:rPr lang="sv-SE"/>
              <a:t>Klicka på ikonen för att lägga till en bild</a:t>
            </a:r>
            <a:endParaRPr lang="sv-SE" dirty="0"/>
          </a:p>
        </p:txBody>
      </p:sp>
      <p:sp>
        <p:nvSpPr>
          <p:cNvPr id="2" name="Rubrik 1"/>
          <p:cNvSpPr>
            <a:spLocks noGrp="1"/>
          </p:cNvSpPr>
          <p:nvPr>
            <p:ph type="ctrTitle"/>
          </p:nvPr>
        </p:nvSpPr>
        <p:spPr>
          <a:xfrm>
            <a:off x="784342" y="2059055"/>
            <a:ext cx="7772400" cy="1104900"/>
          </a:xfrm>
        </p:spPr>
        <p:txBody>
          <a:bodyPr/>
          <a:lstStyle>
            <a:lvl1pPr>
              <a:defRPr sz="3400">
                <a:solidFill>
                  <a:srgbClr val="E98300"/>
                </a:solidFill>
              </a:defRPr>
            </a:lvl1pPr>
          </a:lstStyle>
          <a:p>
            <a:r>
              <a:rPr lang="sv-SE"/>
              <a:t>Klicka här för att ändra format</a:t>
            </a:r>
            <a:endParaRPr lang="sv-SE" dirty="0"/>
          </a:p>
        </p:txBody>
      </p:sp>
      <p:sp>
        <p:nvSpPr>
          <p:cNvPr id="3" name="Underrubrik 2"/>
          <p:cNvSpPr>
            <a:spLocks noGrp="1"/>
          </p:cNvSpPr>
          <p:nvPr>
            <p:ph type="subTitle" idx="1"/>
          </p:nvPr>
        </p:nvSpPr>
        <p:spPr>
          <a:xfrm>
            <a:off x="801688" y="4266501"/>
            <a:ext cx="5858518" cy="232375"/>
          </a:xfrm>
        </p:spPr>
        <p:txBody>
          <a:bodyPr/>
          <a:lstStyle>
            <a:lvl1pPr marL="0" indent="0" algn="l">
              <a:spcBef>
                <a:spcPts val="0"/>
              </a:spcBef>
              <a:spcAft>
                <a:spcPts val="0"/>
              </a:spcAft>
              <a:buNone/>
              <a:defRPr sz="1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om du vill redigera mall för underrubrikformat</a:t>
            </a:r>
            <a:endParaRPr lang="sv-SE" dirty="0"/>
          </a:p>
        </p:txBody>
      </p:sp>
      <p:sp>
        <p:nvSpPr>
          <p:cNvPr id="4" name="Platshållare för datum 3"/>
          <p:cNvSpPr>
            <a:spLocks noGrp="1"/>
          </p:cNvSpPr>
          <p:nvPr>
            <p:ph type="dt" sz="half" idx="10"/>
          </p:nvPr>
        </p:nvSpPr>
        <p:spPr>
          <a:xfrm>
            <a:off x="817590" y="5380362"/>
            <a:ext cx="1152128" cy="267235"/>
          </a:xfrm>
        </p:spPr>
        <p:txBody>
          <a:bodyPr/>
          <a:lstStyle>
            <a:lvl1pPr>
              <a:defRPr sz="900" b="1">
                <a:solidFill>
                  <a:srgbClr val="FFFFFF"/>
                </a:solidFill>
              </a:defRPr>
            </a:lvl1pPr>
          </a:lstStyle>
          <a:p>
            <a:endParaRPr lang="sv-SE" dirty="0"/>
          </a:p>
        </p:txBody>
      </p:sp>
      <p:sp>
        <p:nvSpPr>
          <p:cNvPr id="14" name="Platshållare för text 13"/>
          <p:cNvSpPr>
            <a:spLocks noGrp="1"/>
          </p:cNvSpPr>
          <p:nvPr>
            <p:ph type="body" sz="quarter" idx="14"/>
          </p:nvPr>
        </p:nvSpPr>
        <p:spPr>
          <a:xfrm>
            <a:off x="801688" y="4475023"/>
            <a:ext cx="5858544" cy="722312"/>
          </a:xfrm>
        </p:spPr>
        <p:txBody>
          <a:bodyPr/>
          <a:lstStyle>
            <a:lvl1pPr marL="0" indent="0">
              <a:spcBef>
                <a:spcPts val="0"/>
              </a:spcBef>
              <a:spcAft>
                <a:spcPts val="0"/>
              </a:spcAft>
              <a:buNone/>
              <a:defRPr sz="1400" b="0">
                <a:solidFill>
                  <a:srgbClr val="FFFFFF"/>
                </a:solidFill>
              </a:defRPr>
            </a:lvl1pPr>
            <a:lvl2pPr marL="285750" indent="0">
              <a:buNone/>
              <a:defRPr sz="1400">
                <a:solidFill>
                  <a:schemeClr val="bg2"/>
                </a:solidFill>
              </a:defRPr>
            </a:lvl2pPr>
            <a:lvl3pPr marL="539750" indent="0">
              <a:buNone/>
              <a:defRPr sz="1400">
                <a:solidFill>
                  <a:schemeClr val="bg2"/>
                </a:solidFill>
              </a:defRPr>
            </a:lvl3pPr>
            <a:lvl4pPr marL="723900" indent="0">
              <a:buNone/>
              <a:defRPr sz="1400">
                <a:solidFill>
                  <a:schemeClr val="bg2"/>
                </a:solidFill>
              </a:defRPr>
            </a:lvl4pPr>
            <a:lvl5pPr marL="927100" indent="0">
              <a:buNone/>
              <a:defRPr sz="1400">
                <a:solidFill>
                  <a:schemeClr val="bg2"/>
                </a:solidFill>
              </a:defRPr>
            </a:lvl5pPr>
          </a:lstStyle>
          <a:p>
            <a:pPr lvl="0"/>
            <a:r>
              <a:rPr lang="sv-SE"/>
              <a:t>Redigera format för bakgrundstext</a:t>
            </a:r>
          </a:p>
        </p:txBody>
      </p:sp>
      <p:pic>
        <p:nvPicPr>
          <p:cNvPr id="5" name="Bildobjekt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1214" y="800439"/>
            <a:ext cx="2592000" cy="544144"/>
          </a:xfrm>
          <a:prstGeom prst="rect">
            <a:avLst/>
          </a:prstGeom>
        </p:spPr>
      </p:pic>
    </p:spTree>
    <p:extLst>
      <p:ext uri="{BB962C8B-B14F-4D97-AF65-F5344CB8AC3E}">
        <p14:creationId xmlns:p14="http://schemas.microsoft.com/office/powerpoint/2010/main" val="616236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punktlista och bild höger - 1">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Introduktion</a:t>
            </a:r>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a:p>
        </p:txBody>
      </p:sp>
      <p:sp>
        <p:nvSpPr>
          <p:cNvPr id="9" name="Platshållare för bild 8"/>
          <p:cNvSpPr>
            <a:spLocks noGrp="1"/>
          </p:cNvSpPr>
          <p:nvPr>
            <p:ph type="pic" sz="quarter" idx="14"/>
          </p:nvPr>
        </p:nvSpPr>
        <p:spPr>
          <a:xfrm>
            <a:off x="4325509" y="2128871"/>
            <a:ext cx="3299791" cy="3095625"/>
          </a:xfrm>
        </p:spPr>
        <p:txBody>
          <a:bodyPr/>
          <a:lstStyle>
            <a:lvl1pPr marL="0" indent="0">
              <a:buNone/>
              <a:defRPr sz="1400" b="0" baseline="0"/>
            </a:lvl1pPr>
          </a:lstStyle>
          <a:p>
            <a:r>
              <a:rPr lang="sv-SE"/>
              <a:t>Klicka på ikonen för att lägga till en bild</a:t>
            </a:r>
            <a:endParaRPr lang="sv-SE" dirty="0"/>
          </a:p>
        </p:txBody>
      </p:sp>
      <p:sp>
        <p:nvSpPr>
          <p:cNvPr id="12" name="Platshållare för text 11"/>
          <p:cNvSpPr>
            <a:spLocks noGrp="1"/>
          </p:cNvSpPr>
          <p:nvPr>
            <p:ph type="body" sz="quarter" idx="15"/>
          </p:nvPr>
        </p:nvSpPr>
        <p:spPr>
          <a:xfrm>
            <a:off x="4323723" y="5299364"/>
            <a:ext cx="3312220" cy="471487"/>
          </a:xfrm>
        </p:spPr>
        <p:txBody>
          <a:bodyPr/>
          <a:lstStyle>
            <a:lvl1pPr marL="0" indent="0">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
        <p:nvSpPr>
          <p:cNvPr id="7" name="Platshållare för text 6"/>
          <p:cNvSpPr>
            <a:spLocks noGrp="1"/>
          </p:cNvSpPr>
          <p:nvPr>
            <p:ph type="body" sz="quarter" idx="16"/>
          </p:nvPr>
        </p:nvSpPr>
        <p:spPr>
          <a:xfrm>
            <a:off x="801688" y="2139950"/>
            <a:ext cx="3338991" cy="3648075"/>
          </a:xfrm>
        </p:spPr>
        <p:txBody>
          <a:bodyPr/>
          <a:lstStyle>
            <a:lvl1pPr>
              <a:spcBef>
                <a:spcPts val="0"/>
              </a:spcBef>
              <a:defRPr sz="2600"/>
            </a:lvl1pPr>
            <a:lvl2pPr>
              <a:defRPr sz="2000"/>
            </a:lvl2pPr>
          </a:lstStyle>
          <a:p>
            <a:pPr lvl="0"/>
            <a:r>
              <a:rPr lang="sv-SE"/>
              <a:t>Redigera format för bakgrundstext</a:t>
            </a:r>
          </a:p>
          <a:p>
            <a:pPr lvl="1"/>
            <a:r>
              <a:rPr lang="sv-SE"/>
              <a:t>Nivå två</a:t>
            </a:r>
          </a:p>
          <a:p>
            <a:pPr lvl="2"/>
            <a:r>
              <a:rPr lang="sv-SE"/>
              <a:t>Nivå tre</a:t>
            </a:r>
          </a:p>
        </p:txBody>
      </p:sp>
    </p:spTree>
    <p:extLst>
      <p:ext uri="{BB962C8B-B14F-4D97-AF65-F5344CB8AC3E}">
        <p14:creationId xmlns:p14="http://schemas.microsoft.com/office/powerpoint/2010/main" val="2587689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 punktlista och stor bild höger - 2">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Introduktion</a:t>
            </a:r>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a:p>
        </p:txBody>
      </p:sp>
      <p:sp>
        <p:nvSpPr>
          <p:cNvPr id="8" name="Platshållare för innehåll 7"/>
          <p:cNvSpPr>
            <a:spLocks noGrp="1"/>
          </p:cNvSpPr>
          <p:nvPr>
            <p:ph sz="quarter" idx="13"/>
          </p:nvPr>
        </p:nvSpPr>
        <p:spPr>
          <a:xfrm>
            <a:off x="801688" y="2139350"/>
            <a:ext cx="3410272" cy="3632799"/>
          </a:xfrm>
        </p:spPr>
        <p:txBody>
          <a:bodyPr/>
          <a:lstStyle>
            <a:lvl1pPr>
              <a:spcBef>
                <a:spcPts val="0"/>
              </a:spcBef>
              <a:defRPr sz="2600"/>
            </a:lvl1pPr>
            <a:lvl2pPr>
              <a:defRPr sz="2000"/>
            </a:lvl2pPr>
          </a:lstStyle>
          <a:p>
            <a:pPr lvl="0"/>
            <a:r>
              <a:rPr lang="sv-SE"/>
              <a:t>Redigera format för bakgrundstext</a:t>
            </a:r>
          </a:p>
          <a:p>
            <a:pPr lvl="1"/>
            <a:r>
              <a:rPr lang="sv-SE"/>
              <a:t>Nivå två</a:t>
            </a:r>
          </a:p>
          <a:p>
            <a:pPr lvl="2"/>
            <a:r>
              <a:rPr lang="sv-SE"/>
              <a:t>Nivå tre</a:t>
            </a:r>
          </a:p>
        </p:txBody>
      </p:sp>
      <p:sp>
        <p:nvSpPr>
          <p:cNvPr id="9" name="Platshållare för bild 8"/>
          <p:cNvSpPr>
            <a:spLocks noGrp="1"/>
          </p:cNvSpPr>
          <p:nvPr>
            <p:ph type="pic" sz="quarter" idx="14"/>
          </p:nvPr>
        </p:nvSpPr>
        <p:spPr>
          <a:xfrm>
            <a:off x="4325509" y="2127600"/>
            <a:ext cx="4818491" cy="3439984"/>
          </a:xfrm>
        </p:spPr>
        <p:txBody>
          <a:bodyPr/>
          <a:lstStyle>
            <a:lvl1pPr marL="0" indent="0">
              <a:buNone/>
              <a:defRPr b="0"/>
            </a:lvl1pPr>
          </a:lstStyle>
          <a:p>
            <a:r>
              <a:rPr lang="sv-SE"/>
              <a:t>Klicka på ikonen för att lägga till en bild</a:t>
            </a:r>
          </a:p>
        </p:txBody>
      </p:sp>
      <p:sp>
        <p:nvSpPr>
          <p:cNvPr id="12" name="Platshållare för text 11"/>
          <p:cNvSpPr>
            <a:spLocks noGrp="1"/>
          </p:cNvSpPr>
          <p:nvPr>
            <p:ph type="body" sz="quarter" idx="15"/>
          </p:nvPr>
        </p:nvSpPr>
        <p:spPr>
          <a:xfrm>
            <a:off x="630239" y="5221275"/>
            <a:ext cx="3422236"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Tree>
    <p:extLst>
      <p:ext uri="{BB962C8B-B14F-4D97-AF65-F5344CB8AC3E}">
        <p14:creationId xmlns:p14="http://schemas.microsoft.com/office/powerpoint/2010/main" val="3354468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text och bild höger - 1">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endParaRPr lang="sv-SE" dirty="0"/>
          </a:p>
        </p:txBody>
      </p:sp>
      <p:sp>
        <p:nvSpPr>
          <p:cNvPr id="4" name="Platshållare för sidfot 3"/>
          <p:cNvSpPr>
            <a:spLocks noGrp="1"/>
          </p:cNvSpPr>
          <p:nvPr>
            <p:ph type="ftr" sz="quarter" idx="11"/>
          </p:nvPr>
        </p:nvSpPr>
        <p:spPr/>
        <p:txBody>
          <a:bodyPr/>
          <a:lstStyle/>
          <a:p>
            <a:r>
              <a:rPr lang="sv-SE"/>
              <a:t>Introduktion</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dirty="0"/>
          </a:p>
        </p:txBody>
      </p:sp>
      <p:sp>
        <p:nvSpPr>
          <p:cNvPr id="6"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7" name="Platshållare för innehåll 7"/>
          <p:cNvSpPr>
            <a:spLocks noGrp="1"/>
          </p:cNvSpPr>
          <p:nvPr>
            <p:ph sz="quarter" idx="13"/>
          </p:nvPr>
        </p:nvSpPr>
        <p:spPr>
          <a:xfrm>
            <a:off x="801688" y="2139350"/>
            <a:ext cx="3410272" cy="3632799"/>
          </a:xfrm>
        </p:spPr>
        <p:txBody>
          <a:bodyPr/>
          <a:lstStyle>
            <a:lvl1pPr marL="0" marR="0" indent="0" algn="l" defTabSz="914400" rtl="0" eaLnBrk="1" fontAlgn="auto" latinLnBrk="0" hangingPunct="1">
              <a:lnSpc>
                <a:spcPct val="100000"/>
              </a:lnSpc>
              <a:spcBef>
                <a:spcPts val="800"/>
              </a:spcBef>
              <a:spcAft>
                <a:spcPts val="800"/>
              </a:spcAft>
              <a:buClrTx/>
              <a:buSzPct val="115000"/>
              <a:buFont typeface="Century Gothic" pitchFamily="34" charset="0"/>
              <a:buNone/>
              <a:tabLst/>
              <a:defRPr sz="2600"/>
            </a:lvl1pPr>
            <a:lvl2pPr>
              <a:defRPr sz="2000"/>
            </a:lvl2pPr>
          </a:lstStyle>
          <a:p>
            <a:pPr marL="0" marR="0" lvl="0" indent="0" algn="l" defTabSz="914400" rtl="0" eaLnBrk="1" fontAlgn="auto" latinLnBrk="0" hangingPunct="1">
              <a:lnSpc>
                <a:spcPct val="100000"/>
              </a:lnSpc>
              <a:spcBef>
                <a:spcPts val="800"/>
              </a:spcBef>
              <a:spcAft>
                <a:spcPts val="800"/>
              </a:spcAft>
              <a:buClrTx/>
              <a:buSzPct val="115000"/>
              <a:buFont typeface="Century Gothic" pitchFamily="34" charset="0"/>
              <a:buNone/>
              <a:tabLst/>
              <a:defRPr/>
            </a:pPr>
            <a:r>
              <a:rPr lang="sv-SE"/>
              <a:t>Redigera format för bakgrundstext</a:t>
            </a:r>
          </a:p>
          <a:p>
            <a:pPr marL="0" marR="0" lvl="1" indent="0" algn="l" defTabSz="914400" rtl="0" eaLnBrk="1" fontAlgn="auto" latinLnBrk="0" hangingPunct="1">
              <a:lnSpc>
                <a:spcPct val="100000"/>
              </a:lnSpc>
              <a:spcBef>
                <a:spcPts val="800"/>
              </a:spcBef>
              <a:spcAft>
                <a:spcPts val="800"/>
              </a:spcAft>
              <a:buClrTx/>
              <a:buSzPct val="115000"/>
              <a:buFont typeface="Century Gothic" pitchFamily="34" charset="0"/>
              <a:buNone/>
              <a:tabLst/>
              <a:defRPr/>
            </a:pPr>
            <a:r>
              <a:rPr lang="sv-SE"/>
              <a:t>Nivå två</a:t>
            </a:r>
          </a:p>
        </p:txBody>
      </p:sp>
      <p:sp>
        <p:nvSpPr>
          <p:cNvPr id="8" name="Platshållare för bild 8"/>
          <p:cNvSpPr>
            <a:spLocks noGrp="1"/>
          </p:cNvSpPr>
          <p:nvPr>
            <p:ph type="pic" sz="quarter" idx="14"/>
          </p:nvPr>
        </p:nvSpPr>
        <p:spPr>
          <a:xfrm>
            <a:off x="4325509" y="2127600"/>
            <a:ext cx="3481397" cy="3439984"/>
          </a:xfrm>
        </p:spPr>
        <p:txBody>
          <a:bodyPr/>
          <a:lstStyle>
            <a:lvl1pPr marL="0" indent="0">
              <a:buNone/>
              <a:defRPr b="0"/>
            </a:lvl1pPr>
          </a:lstStyle>
          <a:p>
            <a:r>
              <a:rPr lang="sv-SE"/>
              <a:t>Klicka på ikonen för att lägga till en bild</a:t>
            </a:r>
          </a:p>
        </p:txBody>
      </p:sp>
      <p:sp>
        <p:nvSpPr>
          <p:cNvPr id="9" name="Platshållare för text 11"/>
          <p:cNvSpPr>
            <a:spLocks noGrp="1"/>
          </p:cNvSpPr>
          <p:nvPr>
            <p:ph type="body" sz="quarter" idx="15"/>
          </p:nvPr>
        </p:nvSpPr>
        <p:spPr>
          <a:xfrm>
            <a:off x="630239" y="5221275"/>
            <a:ext cx="3422236"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Tree>
    <p:extLst>
      <p:ext uri="{BB962C8B-B14F-4D97-AF65-F5344CB8AC3E}">
        <p14:creationId xmlns:p14="http://schemas.microsoft.com/office/powerpoint/2010/main" val="2968046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 text och bild höger - 2">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endParaRPr lang="sv-SE" dirty="0"/>
          </a:p>
        </p:txBody>
      </p:sp>
      <p:sp>
        <p:nvSpPr>
          <p:cNvPr id="4" name="Platshållare för sidfot 3"/>
          <p:cNvSpPr>
            <a:spLocks noGrp="1"/>
          </p:cNvSpPr>
          <p:nvPr>
            <p:ph type="ftr" sz="quarter" idx="11"/>
          </p:nvPr>
        </p:nvSpPr>
        <p:spPr/>
        <p:txBody>
          <a:bodyPr/>
          <a:lstStyle/>
          <a:p>
            <a:r>
              <a:rPr lang="sv-SE"/>
              <a:t>Introduktion</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dirty="0"/>
          </a:p>
        </p:txBody>
      </p:sp>
      <p:sp>
        <p:nvSpPr>
          <p:cNvPr id="6"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7" name="Platshållare för innehåll 7"/>
          <p:cNvSpPr>
            <a:spLocks noGrp="1"/>
          </p:cNvSpPr>
          <p:nvPr>
            <p:ph sz="quarter" idx="13"/>
          </p:nvPr>
        </p:nvSpPr>
        <p:spPr>
          <a:xfrm>
            <a:off x="801688" y="2139350"/>
            <a:ext cx="3410272" cy="3632799"/>
          </a:xfrm>
        </p:spPr>
        <p:txBody>
          <a:bodyPr/>
          <a:lstStyle>
            <a:lvl1pPr marL="0" marR="0" indent="0" algn="l" defTabSz="914400" rtl="0" eaLnBrk="1" fontAlgn="auto" latinLnBrk="0" hangingPunct="1">
              <a:lnSpc>
                <a:spcPct val="100000"/>
              </a:lnSpc>
              <a:spcBef>
                <a:spcPts val="800"/>
              </a:spcBef>
              <a:spcAft>
                <a:spcPts val="800"/>
              </a:spcAft>
              <a:buClrTx/>
              <a:buSzPct val="115000"/>
              <a:buFont typeface="Century Gothic" pitchFamily="34" charset="0"/>
              <a:buNone/>
              <a:tabLst/>
              <a:defRPr sz="2000"/>
            </a:lvl1pPr>
            <a:lvl2pPr>
              <a:defRPr sz="2000"/>
            </a:lvl2pPr>
          </a:lstStyle>
          <a:p>
            <a:pPr marL="0" marR="0" lvl="0" indent="0" algn="l" defTabSz="914400" rtl="0" eaLnBrk="1" fontAlgn="auto" latinLnBrk="0" hangingPunct="1">
              <a:lnSpc>
                <a:spcPct val="100000"/>
              </a:lnSpc>
              <a:spcBef>
                <a:spcPts val="800"/>
              </a:spcBef>
              <a:spcAft>
                <a:spcPts val="800"/>
              </a:spcAft>
              <a:buClrTx/>
              <a:buSzPct val="115000"/>
              <a:buFont typeface="Century Gothic" pitchFamily="34" charset="0"/>
              <a:buNone/>
              <a:tabLst/>
              <a:defRPr/>
            </a:pPr>
            <a:r>
              <a:rPr lang="sv-SE"/>
              <a:t>Redigera format för bakgrundstext</a:t>
            </a:r>
          </a:p>
          <a:p>
            <a:pPr marL="0" marR="0" lvl="1" indent="0" algn="l" defTabSz="914400" rtl="0" eaLnBrk="1" fontAlgn="auto" latinLnBrk="0" hangingPunct="1">
              <a:lnSpc>
                <a:spcPct val="100000"/>
              </a:lnSpc>
              <a:spcBef>
                <a:spcPts val="800"/>
              </a:spcBef>
              <a:spcAft>
                <a:spcPts val="800"/>
              </a:spcAft>
              <a:buClrTx/>
              <a:buSzPct val="115000"/>
              <a:buFont typeface="Century Gothic" pitchFamily="34" charset="0"/>
              <a:buNone/>
              <a:tabLst/>
              <a:defRPr/>
            </a:pPr>
            <a:r>
              <a:rPr lang="sv-SE"/>
              <a:t>Nivå två</a:t>
            </a:r>
          </a:p>
        </p:txBody>
      </p:sp>
      <p:sp>
        <p:nvSpPr>
          <p:cNvPr id="8" name="Platshållare för bild 8"/>
          <p:cNvSpPr>
            <a:spLocks noGrp="1"/>
          </p:cNvSpPr>
          <p:nvPr>
            <p:ph type="pic" sz="quarter" idx="14"/>
          </p:nvPr>
        </p:nvSpPr>
        <p:spPr>
          <a:xfrm>
            <a:off x="4325509" y="2127600"/>
            <a:ext cx="3481397" cy="3439984"/>
          </a:xfrm>
        </p:spPr>
        <p:txBody>
          <a:bodyPr/>
          <a:lstStyle>
            <a:lvl1pPr marL="0" indent="0">
              <a:buNone/>
              <a:defRPr b="0"/>
            </a:lvl1pPr>
          </a:lstStyle>
          <a:p>
            <a:r>
              <a:rPr lang="sv-SE"/>
              <a:t>Klicka på ikonen för att lägga till en bild</a:t>
            </a:r>
          </a:p>
        </p:txBody>
      </p:sp>
      <p:sp>
        <p:nvSpPr>
          <p:cNvPr id="9" name="Platshållare för text 11"/>
          <p:cNvSpPr>
            <a:spLocks noGrp="1"/>
          </p:cNvSpPr>
          <p:nvPr>
            <p:ph type="body" sz="quarter" idx="15"/>
          </p:nvPr>
        </p:nvSpPr>
        <p:spPr>
          <a:xfrm>
            <a:off x="630239" y="5221275"/>
            <a:ext cx="3422236"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Tree>
    <p:extLst>
      <p:ext uri="{BB962C8B-B14F-4D97-AF65-F5344CB8AC3E}">
        <p14:creationId xmlns:p14="http://schemas.microsoft.com/office/powerpoint/2010/main" val="32538871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text och stor bild höger - 1">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Introduktion</a:t>
            </a:r>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a:p>
        </p:txBody>
      </p:sp>
      <p:sp>
        <p:nvSpPr>
          <p:cNvPr id="9" name="Platshållare för bild 8"/>
          <p:cNvSpPr>
            <a:spLocks noGrp="1"/>
          </p:cNvSpPr>
          <p:nvPr>
            <p:ph type="pic" sz="quarter" idx="14"/>
          </p:nvPr>
        </p:nvSpPr>
        <p:spPr>
          <a:xfrm>
            <a:off x="4325509" y="2127600"/>
            <a:ext cx="4818491" cy="3439984"/>
          </a:xfrm>
        </p:spPr>
        <p:txBody>
          <a:bodyPr/>
          <a:lstStyle>
            <a:lvl1pPr marL="0" indent="0">
              <a:buNone/>
              <a:defRPr b="0"/>
            </a:lvl1pPr>
          </a:lstStyle>
          <a:p>
            <a:r>
              <a:rPr lang="sv-SE"/>
              <a:t>Klicka på ikonen för att lägga till en bild</a:t>
            </a:r>
          </a:p>
        </p:txBody>
      </p:sp>
      <p:sp>
        <p:nvSpPr>
          <p:cNvPr id="12" name="Platshållare för text 11"/>
          <p:cNvSpPr>
            <a:spLocks noGrp="1"/>
          </p:cNvSpPr>
          <p:nvPr>
            <p:ph type="body" sz="quarter" idx="15"/>
          </p:nvPr>
        </p:nvSpPr>
        <p:spPr>
          <a:xfrm>
            <a:off x="630239" y="5221275"/>
            <a:ext cx="3422236"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
        <p:nvSpPr>
          <p:cNvPr id="7" name="Platshållare för text 6"/>
          <p:cNvSpPr>
            <a:spLocks noGrp="1"/>
          </p:cNvSpPr>
          <p:nvPr>
            <p:ph type="body" sz="quarter" idx="16"/>
          </p:nvPr>
        </p:nvSpPr>
        <p:spPr>
          <a:xfrm>
            <a:off x="801688" y="2130425"/>
            <a:ext cx="3252727" cy="3054050"/>
          </a:xfrm>
        </p:spPr>
        <p:txBody>
          <a:bodyPr/>
          <a:lstStyle>
            <a:lvl1pPr marL="0" indent="0">
              <a:buNone/>
              <a:defRPr sz="2600" b="1"/>
            </a:lvl1pPr>
            <a:lvl2pPr marL="285750" indent="0">
              <a:buNone/>
              <a:defRPr/>
            </a:lvl2pPr>
            <a:lvl3pPr marL="539750" indent="0">
              <a:buNone/>
              <a:defRPr/>
            </a:lvl3pPr>
            <a:lvl4pPr marL="723900" indent="0">
              <a:buNone/>
              <a:defRPr/>
            </a:lvl4pPr>
            <a:lvl5pPr marL="927100" indent="0">
              <a:buNone/>
              <a:defRPr/>
            </a:lvl5pPr>
          </a:lstStyle>
          <a:p>
            <a:pPr lvl="0"/>
            <a:r>
              <a:rPr lang="sv-SE"/>
              <a:t>Redigera format för bakgrundstext</a:t>
            </a:r>
          </a:p>
        </p:txBody>
      </p:sp>
    </p:spTree>
    <p:extLst>
      <p:ext uri="{BB962C8B-B14F-4D97-AF65-F5344CB8AC3E}">
        <p14:creationId xmlns:p14="http://schemas.microsoft.com/office/powerpoint/2010/main" val="2719816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text och stor bild höger - 2">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Introduktion</a:t>
            </a:r>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a:p>
        </p:txBody>
      </p:sp>
      <p:sp>
        <p:nvSpPr>
          <p:cNvPr id="9" name="Platshållare för bild 8"/>
          <p:cNvSpPr>
            <a:spLocks noGrp="1"/>
          </p:cNvSpPr>
          <p:nvPr>
            <p:ph type="pic" sz="quarter" idx="14"/>
          </p:nvPr>
        </p:nvSpPr>
        <p:spPr>
          <a:xfrm>
            <a:off x="4325509" y="2127600"/>
            <a:ext cx="4818491" cy="3439984"/>
          </a:xfrm>
        </p:spPr>
        <p:txBody>
          <a:bodyPr/>
          <a:lstStyle>
            <a:lvl1pPr marL="0" indent="0">
              <a:buNone/>
              <a:defRPr b="0"/>
            </a:lvl1pPr>
          </a:lstStyle>
          <a:p>
            <a:r>
              <a:rPr lang="sv-SE"/>
              <a:t>Klicka på ikonen för att lägga till en bild</a:t>
            </a:r>
          </a:p>
        </p:txBody>
      </p:sp>
      <p:sp>
        <p:nvSpPr>
          <p:cNvPr id="12" name="Platshållare för text 11"/>
          <p:cNvSpPr>
            <a:spLocks noGrp="1"/>
          </p:cNvSpPr>
          <p:nvPr>
            <p:ph type="body" sz="quarter" idx="15"/>
          </p:nvPr>
        </p:nvSpPr>
        <p:spPr>
          <a:xfrm>
            <a:off x="630239" y="5221275"/>
            <a:ext cx="3422236"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
        <p:nvSpPr>
          <p:cNvPr id="10" name="Platshållare för innehåll 7"/>
          <p:cNvSpPr>
            <a:spLocks noGrp="1"/>
          </p:cNvSpPr>
          <p:nvPr>
            <p:ph sz="quarter" idx="13"/>
          </p:nvPr>
        </p:nvSpPr>
        <p:spPr>
          <a:xfrm>
            <a:off x="801688" y="2139350"/>
            <a:ext cx="3410272" cy="3632799"/>
          </a:xfrm>
        </p:spPr>
        <p:txBody>
          <a:bodyPr/>
          <a:lstStyle>
            <a:lvl1pPr marL="0" marR="0" indent="0" algn="l" defTabSz="914400" rtl="0" eaLnBrk="1" fontAlgn="auto" latinLnBrk="0" hangingPunct="1">
              <a:lnSpc>
                <a:spcPct val="100000"/>
              </a:lnSpc>
              <a:spcBef>
                <a:spcPts val="800"/>
              </a:spcBef>
              <a:spcAft>
                <a:spcPts val="800"/>
              </a:spcAft>
              <a:buClrTx/>
              <a:buSzPct val="115000"/>
              <a:buFont typeface="Century Gothic" pitchFamily="34" charset="0"/>
              <a:buNone/>
              <a:tabLst/>
              <a:defRPr sz="2000"/>
            </a:lvl1pPr>
            <a:lvl2pPr>
              <a:defRPr sz="2000"/>
            </a:lvl2pPr>
          </a:lstStyle>
          <a:p>
            <a:pPr marL="0" marR="0" lvl="0" indent="0" algn="l" defTabSz="914400" rtl="0" eaLnBrk="1" fontAlgn="auto" latinLnBrk="0" hangingPunct="1">
              <a:lnSpc>
                <a:spcPct val="100000"/>
              </a:lnSpc>
              <a:spcBef>
                <a:spcPts val="800"/>
              </a:spcBef>
              <a:spcAft>
                <a:spcPts val="800"/>
              </a:spcAft>
              <a:buClrTx/>
              <a:buSzPct val="115000"/>
              <a:buFont typeface="Century Gothic" pitchFamily="34" charset="0"/>
              <a:buNone/>
              <a:tabLst/>
              <a:defRPr/>
            </a:pPr>
            <a:r>
              <a:rPr lang="sv-SE"/>
              <a:t>Redigera format för bakgrundstext</a:t>
            </a:r>
          </a:p>
          <a:p>
            <a:pPr marL="0" marR="0" lvl="1" indent="0" algn="l" defTabSz="914400" rtl="0" eaLnBrk="1" fontAlgn="auto" latinLnBrk="0" hangingPunct="1">
              <a:lnSpc>
                <a:spcPct val="100000"/>
              </a:lnSpc>
              <a:spcBef>
                <a:spcPts val="800"/>
              </a:spcBef>
              <a:spcAft>
                <a:spcPts val="800"/>
              </a:spcAft>
              <a:buClrTx/>
              <a:buSzPct val="115000"/>
              <a:buFont typeface="Century Gothic" pitchFamily="34" charset="0"/>
              <a:buNone/>
              <a:tabLst/>
              <a:defRPr/>
            </a:pPr>
            <a:r>
              <a:rPr lang="sv-SE"/>
              <a:t>Nivå två</a:t>
            </a:r>
          </a:p>
        </p:txBody>
      </p:sp>
    </p:spTree>
    <p:extLst>
      <p:ext uri="{BB962C8B-B14F-4D97-AF65-F5344CB8AC3E}">
        <p14:creationId xmlns:p14="http://schemas.microsoft.com/office/powerpoint/2010/main" val="25876084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ubrik, punktlista och bild vänst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Introduktion</a:t>
            </a:r>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a:p>
        </p:txBody>
      </p:sp>
      <p:sp>
        <p:nvSpPr>
          <p:cNvPr id="9" name="Platshållare för bild 8"/>
          <p:cNvSpPr>
            <a:spLocks noGrp="1"/>
          </p:cNvSpPr>
          <p:nvPr>
            <p:ph type="pic" sz="quarter" idx="14"/>
          </p:nvPr>
        </p:nvSpPr>
        <p:spPr>
          <a:xfrm>
            <a:off x="801688" y="2127600"/>
            <a:ext cx="3299791" cy="3441117"/>
          </a:xfrm>
        </p:spPr>
        <p:txBody>
          <a:bodyPr/>
          <a:lstStyle>
            <a:lvl1pPr marL="0" indent="0">
              <a:buNone/>
              <a:defRPr sz="1400" b="0"/>
            </a:lvl1pPr>
          </a:lstStyle>
          <a:p>
            <a:r>
              <a:rPr lang="sv-SE"/>
              <a:t>Klicka på ikonen för att lägga till en bild</a:t>
            </a:r>
            <a:endParaRPr lang="sv-SE" dirty="0"/>
          </a:p>
        </p:txBody>
      </p:sp>
      <p:sp>
        <p:nvSpPr>
          <p:cNvPr id="15" name="Platshållare för text 11"/>
          <p:cNvSpPr>
            <a:spLocks noGrp="1"/>
          </p:cNvSpPr>
          <p:nvPr>
            <p:ph type="body" sz="quarter" idx="15"/>
          </p:nvPr>
        </p:nvSpPr>
        <p:spPr>
          <a:xfrm>
            <a:off x="4287327" y="5221275"/>
            <a:ext cx="3493699"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
        <p:nvSpPr>
          <p:cNvPr id="10" name="Platshållare för text 6"/>
          <p:cNvSpPr>
            <a:spLocks noGrp="1"/>
          </p:cNvSpPr>
          <p:nvPr>
            <p:ph type="body" sz="quarter" idx="16"/>
          </p:nvPr>
        </p:nvSpPr>
        <p:spPr>
          <a:xfrm>
            <a:off x="4286592" y="2139950"/>
            <a:ext cx="3338991" cy="3648075"/>
          </a:xfrm>
        </p:spPr>
        <p:txBody>
          <a:bodyPr/>
          <a:lstStyle>
            <a:lvl1pPr>
              <a:spcBef>
                <a:spcPts val="0"/>
              </a:spcBef>
              <a:defRPr sz="2600"/>
            </a:lvl1pPr>
            <a:lvl2pPr>
              <a:defRPr sz="2000"/>
            </a:lvl2pPr>
          </a:lstStyle>
          <a:p>
            <a:pPr lvl="0"/>
            <a:r>
              <a:rPr lang="sv-SE"/>
              <a:t>Redigera format för bakgrundstext</a:t>
            </a:r>
          </a:p>
          <a:p>
            <a:pPr lvl="1"/>
            <a:r>
              <a:rPr lang="sv-SE"/>
              <a:t>Nivå två</a:t>
            </a:r>
          </a:p>
          <a:p>
            <a:pPr lvl="2"/>
            <a:r>
              <a:rPr lang="sv-SE"/>
              <a:t>Nivå tre</a:t>
            </a:r>
          </a:p>
        </p:txBody>
      </p:sp>
    </p:spTree>
    <p:extLst>
      <p:ext uri="{BB962C8B-B14F-4D97-AF65-F5344CB8AC3E}">
        <p14:creationId xmlns:p14="http://schemas.microsoft.com/office/powerpoint/2010/main" val="4901632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ubrik, punktlista och stor bild vänst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77182" cy="1296144"/>
          </a:xfrm>
        </p:spPr>
        <p:txBody>
          <a:bodyPr/>
          <a:lstStyle/>
          <a:p>
            <a:r>
              <a:rPr lang="sv-SE"/>
              <a:t>Klicka här för att ändra format</a:t>
            </a:r>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Introduktion</a:t>
            </a:r>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a:p>
        </p:txBody>
      </p:sp>
      <p:sp>
        <p:nvSpPr>
          <p:cNvPr id="9" name="Platshållare för bild 8"/>
          <p:cNvSpPr>
            <a:spLocks noGrp="1"/>
          </p:cNvSpPr>
          <p:nvPr>
            <p:ph type="pic" sz="quarter" idx="14"/>
          </p:nvPr>
        </p:nvSpPr>
        <p:spPr>
          <a:xfrm>
            <a:off x="0" y="2127600"/>
            <a:ext cx="4094205" cy="3439984"/>
          </a:xfrm>
        </p:spPr>
        <p:txBody>
          <a:bodyPr/>
          <a:lstStyle>
            <a:lvl1pPr marL="0" indent="0">
              <a:buNone/>
              <a:defRPr b="0"/>
            </a:lvl1pPr>
          </a:lstStyle>
          <a:p>
            <a:r>
              <a:rPr lang="sv-SE"/>
              <a:t>Klicka på ikonen för att lägga till en bild</a:t>
            </a:r>
            <a:endParaRPr lang="sv-SE" dirty="0"/>
          </a:p>
        </p:txBody>
      </p:sp>
      <p:sp>
        <p:nvSpPr>
          <p:cNvPr id="11" name="Platshållare för text 11"/>
          <p:cNvSpPr>
            <a:spLocks noGrp="1"/>
          </p:cNvSpPr>
          <p:nvPr>
            <p:ph type="body" sz="quarter" idx="15"/>
          </p:nvPr>
        </p:nvSpPr>
        <p:spPr>
          <a:xfrm>
            <a:off x="4278702" y="5221275"/>
            <a:ext cx="3528204"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
        <p:nvSpPr>
          <p:cNvPr id="13" name="Platshållare för text 6"/>
          <p:cNvSpPr>
            <a:spLocks noGrp="1"/>
          </p:cNvSpPr>
          <p:nvPr>
            <p:ph type="body" sz="quarter" idx="16"/>
          </p:nvPr>
        </p:nvSpPr>
        <p:spPr>
          <a:xfrm>
            <a:off x="4286592" y="2139950"/>
            <a:ext cx="3338991" cy="3648075"/>
          </a:xfrm>
        </p:spPr>
        <p:txBody>
          <a:bodyPr/>
          <a:lstStyle>
            <a:lvl1pPr>
              <a:spcBef>
                <a:spcPts val="0"/>
              </a:spcBef>
              <a:defRPr sz="2600"/>
            </a:lvl1pPr>
            <a:lvl2pPr>
              <a:defRPr sz="2000"/>
            </a:lvl2pPr>
          </a:lstStyle>
          <a:p>
            <a:pPr lvl="0"/>
            <a:r>
              <a:rPr lang="sv-SE"/>
              <a:t>Redigera format för bakgrundstext</a:t>
            </a:r>
          </a:p>
          <a:p>
            <a:pPr lvl="1"/>
            <a:r>
              <a:rPr lang="sv-SE"/>
              <a:t>Nivå två</a:t>
            </a:r>
          </a:p>
          <a:p>
            <a:pPr lvl="2"/>
            <a:r>
              <a:rPr lang="sv-SE"/>
              <a:t>Nivå tre</a:t>
            </a:r>
          </a:p>
        </p:txBody>
      </p:sp>
    </p:spTree>
    <p:extLst>
      <p:ext uri="{BB962C8B-B14F-4D97-AF65-F5344CB8AC3E}">
        <p14:creationId xmlns:p14="http://schemas.microsoft.com/office/powerpoint/2010/main" val="22105883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ubrik, text och bild vänster - 1">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Introduktion</a:t>
            </a:r>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a:p>
        </p:txBody>
      </p:sp>
      <p:sp>
        <p:nvSpPr>
          <p:cNvPr id="9" name="Platshållare för bild 8"/>
          <p:cNvSpPr>
            <a:spLocks noGrp="1"/>
          </p:cNvSpPr>
          <p:nvPr>
            <p:ph type="pic" sz="quarter" idx="14"/>
          </p:nvPr>
        </p:nvSpPr>
        <p:spPr>
          <a:xfrm>
            <a:off x="801688" y="2127600"/>
            <a:ext cx="3299791" cy="3441117"/>
          </a:xfrm>
        </p:spPr>
        <p:txBody>
          <a:bodyPr/>
          <a:lstStyle>
            <a:lvl1pPr marL="0" indent="0">
              <a:buNone/>
              <a:defRPr sz="1400" b="0"/>
            </a:lvl1pPr>
          </a:lstStyle>
          <a:p>
            <a:r>
              <a:rPr lang="sv-SE"/>
              <a:t>Klicka på ikonen för att lägga till en bild</a:t>
            </a:r>
            <a:endParaRPr lang="sv-SE" dirty="0"/>
          </a:p>
        </p:txBody>
      </p:sp>
      <p:sp>
        <p:nvSpPr>
          <p:cNvPr id="15" name="Platshållare för text 11"/>
          <p:cNvSpPr>
            <a:spLocks noGrp="1"/>
          </p:cNvSpPr>
          <p:nvPr>
            <p:ph type="body" sz="quarter" idx="15"/>
          </p:nvPr>
        </p:nvSpPr>
        <p:spPr>
          <a:xfrm>
            <a:off x="4287327" y="5221275"/>
            <a:ext cx="3493699"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
        <p:nvSpPr>
          <p:cNvPr id="10" name="Platshållare för text 6"/>
          <p:cNvSpPr>
            <a:spLocks noGrp="1"/>
          </p:cNvSpPr>
          <p:nvPr>
            <p:ph type="body" sz="quarter" idx="16"/>
          </p:nvPr>
        </p:nvSpPr>
        <p:spPr>
          <a:xfrm>
            <a:off x="4278702" y="2130426"/>
            <a:ext cx="3501636" cy="2976412"/>
          </a:xfrm>
        </p:spPr>
        <p:txBody>
          <a:bodyPr/>
          <a:lstStyle>
            <a:lvl1pPr marL="0" indent="0">
              <a:buNone/>
              <a:defRPr sz="2600"/>
            </a:lvl1pPr>
            <a:lvl2pPr marL="285750" indent="0">
              <a:buNone/>
              <a:defRPr sz="2000"/>
            </a:lvl2pPr>
            <a:lvl3pPr marL="539750" indent="0">
              <a:buNone/>
              <a:defRPr/>
            </a:lvl3pPr>
            <a:lvl4pPr marL="723900" indent="0">
              <a:buNone/>
              <a:defRPr/>
            </a:lvl4pPr>
            <a:lvl5pPr marL="927100" indent="0">
              <a:buNone/>
              <a:defRPr/>
            </a:lvl5pPr>
          </a:lstStyle>
          <a:p>
            <a:pPr lvl="0"/>
            <a:r>
              <a:rPr lang="sv-SE"/>
              <a:t>Redigera format för bakgrundstext</a:t>
            </a:r>
          </a:p>
        </p:txBody>
      </p:sp>
    </p:spTree>
    <p:extLst>
      <p:ext uri="{BB962C8B-B14F-4D97-AF65-F5344CB8AC3E}">
        <p14:creationId xmlns:p14="http://schemas.microsoft.com/office/powerpoint/2010/main" val="9303493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ubrik, text och bild vänster - 2">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Introduktion</a:t>
            </a:r>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a:p>
        </p:txBody>
      </p:sp>
      <p:sp>
        <p:nvSpPr>
          <p:cNvPr id="9" name="Platshållare för bild 8"/>
          <p:cNvSpPr>
            <a:spLocks noGrp="1"/>
          </p:cNvSpPr>
          <p:nvPr>
            <p:ph type="pic" sz="quarter" idx="14"/>
          </p:nvPr>
        </p:nvSpPr>
        <p:spPr>
          <a:xfrm>
            <a:off x="801688" y="2127600"/>
            <a:ext cx="3299791" cy="3441117"/>
          </a:xfrm>
        </p:spPr>
        <p:txBody>
          <a:bodyPr/>
          <a:lstStyle>
            <a:lvl1pPr marL="0" indent="0">
              <a:buNone/>
              <a:defRPr sz="1400" b="0"/>
            </a:lvl1pPr>
          </a:lstStyle>
          <a:p>
            <a:r>
              <a:rPr lang="sv-SE"/>
              <a:t>Klicka på ikonen för att lägga till en bild</a:t>
            </a:r>
            <a:endParaRPr lang="sv-SE" dirty="0"/>
          </a:p>
        </p:txBody>
      </p:sp>
      <p:sp>
        <p:nvSpPr>
          <p:cNvPr id="15" name="Platshållare för text 11"/>
          <p:cNvSpPr>
            <a:spLocks noGrp="1"/>
          </p:cNvSpPr>
          <p:nvPr>
            <p:ph type="body" sz="quarter" idx="15"/>
          </p:nvPr>
        </p:nvSpPr>
        <p:spPr>
          <a:xfrm>
            <a:off x="4287327" y="5221275"/>
            <a:ext cx="3493699"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
        <p:nvSpPr>
          <p:cNvPr id="7" name="Platshållare för text 6"/>
          <p:cNvSpPr>
            <a:spLocks noGrp="1"/>
          </p:cNvSpPr>
          <p:nvPr>
            <p:ph type="body" sz="quarter" idx="16"/>
          </p:nvPr>
        </p:nvSpPr>
        <p:spPr>
          <a:xfrm>
            <a:off x="4278702" y="2130426"/>
            <a:ext cx="3501636" cy="2976412"/>
          </a:xfrm>
        </p:spPr>
        <p:txBody>
          <a:bodyPr/>
          <a:lstStyle>
            <a:lvl1pPr marL="0" indent="0">
              <a:buNone/>
              <a:defRPr sz="2000"/>
            </a:lvl1pPr>
            <a:lvl2pPr>
              <a:defRPr sz="2000"/>
            </a:lvl2pPr>
            <a:lvl3pPr>
              <a:defRPr sz="2000"/>
            </a:lvl3pPr>
            <a:lvl4pPr>
              <a:defRPr sz="2000"/>
            </a:lvl4pPr>
            <a:lvl5pPr>
              <a:defRPr sz="2000"/>
            </a:lvl5pPr>
          </a:lstStyle>
          <a:p>
            <a:pPr lvl="0"/>
            <a:r>
              <a:rPr lang="sv-SE"/>
              <a:t>Redigera format för bakgrundstext</a:t>
            </a:r>
          </a:p>
        </p:txBody>
      </p:sp>
    </p:spTree>
    <p:extLst>
      <p:ext uri="{BB962C8B-B14F-4D97-AF65-F5344CB8AC3E}">
        <p14:creationId xmlns:p14="http://schemas.microsoft.com/office/powerpoint/2010/main" val="930349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sida med plats för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1548841"/>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txBody>
          <a:bodyPr anchor="b" anchorCtr="0"/>
          <a:lstStyle>
            <a:lvl1pPr marL="0" indent="0" algn="r">
              <a:buNone/>
              <a:defRPr b="0"/>
            </a:lvl1pPr>
          </a:lstStyle>
          <a:p>
            <a:r>
              <a:rPr lang="sv-SE"/>
              <a:t>Klicka på ikonen för att lägga till en bild</a:t>
            </a:r>
            <a:endParaRPr lang="sv-SE" dirty="0"/>
          </a:p>
        </p:txBody>
      </p:sp>
      <p:sp>
        <p:nvSpPr>
          <p:cNvPr id="2" name="Rubrik 1"/>
          <p:cNvSpPr>
            <a:spLocks noGrp="1"/>
          </p:cNvSpPr>
          <p:nvPr>
            <p:ph type="ctrTitle"/>
          </p:nvPr>
        </p:nvSpPr>
        <p:spPr>
          <a:xfrm>
            <a:off x="784342" y="725700"/>
            <a:ext cx="7772400" cy="1408385"/>
          </a:xfrm>
        </p:spPr>
        <p:txBody>
          <a:bodyPr/>
          <a:lstStyle>
            <a:lvl1pPr>
              <a:defRPr sz="3400">
                <a:solidFill>
                  <a:srgbClr val="FFFFFF"/>
                </a:solidFill>
              </a:defRPr>
            </a:lvl1pPr>
          </a:lstStyle>
          <a:p>
            <a:r>
              <a:rPr lang="sv-SE"/>
              <a:t>Klicka här för att ändra format</a:t>
            </a:r>
            <a:endParaRPr lang="sv-SE" dirty="0"/>
          </a:p>
        </p:txBody>
      </p:sp>
    </p:spTree>
    <p:extLst>
      <p:ext uri="{BB962C8B-B14F-4D97-AF65-F5344CB8AC3E}">
        <p14:creationId xmlns:p14="http://schemas.microsoft.com/office/powerpoint/2010/main" val="27033391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ubrik, text och stor bild vänster - 1">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77182" cy="1296144"/>
          </a:xfrm>
        </p:spPr>
        <p:txBody>
          <a:bodyPr/>
          <a:lstStyle/>
          <a:p>
            <a:r>
              <a:rPr lang="sv-SE"/>
              <a:t>Klicka här för att ändra format</a:t>
            </a:r>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Introduktion</a:t>
            </a:r>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a:p>
        </p:txBody>
      </p:sp>
      <p:sp>
        <p:nvSpPr>
          <p:cNvPr id="9" name="Platshållare för bild 8"/>
          <p:cNvSpPr>
            <a:spLocks noGrp="1"/>
          </p:cNvSpPr>
          <p:nvPr>
            <p:ph type="pic" sz="quarter" idx="14"/>
          </p:nvPr>
        </p:nvSpPr>
        <p:spPr>
          <a:xfrm>
            <a:off x="0" y="2127600"/>
            <a:ext cx="4094205" cy="3439984"/>
          </a:xfrm>
        </p:spPr>
        <p:txBody>
          <a:bodyPr/>
          <a:lstStyle>
            <a:lvl1pPr marL="0" indent="0">
              <a:buNone/>
              <a:defRPr b="0"/>
            </a:lvl1pPr>
          </a:lstStyle>
          <a:p>
            <a:r>
              <a:rPr lang="sv-SE"/>
              <a:t>Klicka på ikonen för att lägga till en bild</a:t>
            </a:r>
            <a:endParaRPr lang="sv-SE" dirty="0"/>
          </a:p>
        </p:txBody>
      </p:sp>
      <p:sp>
        <p:nvSpPr>
          <p:cNvPr id="11" name="Platshållare för text 11"/>
          <p:cNvSpPr>
            <a:spLocks noGrp="1"/>
          </p:cNvSpPr>
          <p:nvPr>
            <p:ph type="body" sz="quarter" idx="15"/>
          </p:nvPr>
        </p:nvSpPr>
        <p:spPr>
          <a:xfrm>
            <a:off x="4278702" y="5221275"/>
            <a:ext cx="3528204"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
        <p:nvSpPr>
          <p:cNvPr id="12" name="Platshållare för text 6"/>
          <p:cNvSpPr>
            <a:spLocks noGrp="1"/>
          </p:cNvSpPr>
          <p:nvPr>
            <p:ph type="body" sz="quarter" idx="16"/>
          </p:nvPr>
        </p:nvSpPr>
        <p:spPr>
          <a:xfrm>
            <a:off x="4278702" y="2130426"/>
            <a:ext cx="3501636" cy="2976412"/>
          </a:xfrm>
        </p:spPr>
        <p:txBody>
          <a:bodyPr/>
          <a:lstStyle>
            <a:lvl1pPr marL="0" indent="0">
              <a:buNone/>
              <a:defRPr sz="2600"/>
            </a:lvl1pPr>
            <a:lvl2pPr marL="285750" indent="0">
              <a:buNone/>
              <a:defRPr sz="2000"/>
            </a:lvl2pPr>
            <a:lvl3pPr marL="539750" indent="0">
              <a:buNone/>
              <a:defRPr/>
            </a:lvl3pPr>
            <a:lvl4pPr marL="723900" indent="0">
              <a:buNone/>
              <a:defRPr/>
            </a:lvl4pPr>
            <a:lvl5pPr marL="927100" indent="0">
              <a:buNone/>
              <a:defRPr/>
            </a:lvl5pPr>
          </a:lstStyle>
          <a:p>
            <a:pPr lvl="0"/>
            <a:r>
              <a:rPr lang="sv-SE"/>
              <a:t>Redigera format för bakgrundstext</a:t>
            </a:r>
          </a:p>
        </p:txBody>
      </p:sp>
    </p:spTree>
    <p:extLst>
      <p:ext uri="{BB962C8B-B14F-4D97-AF65-F5344CB8AC3E}">
        <p14:creationId xmlns:p14="http://schemas.microsoft.com/office/powerpoint/2010/main" val="18036160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ubrik, text och stor bild vänster - 2">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77182" cy="1296144"/>
          </a:xfrm>
        </p:spPr>
        <p:txBody>
          <a:bodyPr/>
          <a:lstStyle/>
          <a:p>
            <a:r>
              <a:rPr lang="sv-SE"/>
              <a:t>Klicka här för att ändra format</a:t>
            </a:r>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Introduktion</a:t>
            </a:r>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a:p>
        </p:txBody>
      </p:sp>
      <p:sp>
        <p:nvSpPr>
          <p:cNvPr id="9" name="Platshållare för bild 8"/>
          <p:cNvSpPr>
            <a:spLocks noGrp="1"/>
          </p:cNvSpPr>
          <p:nvPr>
            <p:ph type="pic" sz="quarter" idx="14"/>
          </p:nvPr>
        </p:nvSpPr>
        <p:spPr>
          <a:xfrm>
            <a:off x="0" y="2127600"/>
            <a:ext cx="4094205" cy="3439984"/>
          </a:xfrm>
        </p:spPr>
        <p:txBody>
          <a:bodyPr/>
          <a:lstStyle>
            <a:lvl1pPr marL="0" indent="0">
              <a:buNone/>
              <a:defRPr b="0"/>
            </a:lvl1pPr>
          </a:lstStyle>
          <a:p>
            <a:r>
              <a:rPr lang="sv-SE"/>
              <a:t>Klicka på ikonen för att lägga till en bild</a:t>
            </a:r>
            <a:endParaRPr lang="sv-SE" dirty="0"/>
          </a:p>
        </p:txBody>
      </p:sp>
      <p:sp>
        <p:nvSpPr>
          <p:cNvPr id="11" name="Platshållare för text 11"/>
          <p:cNvSpPr>
            <a:spLocks noGrp="1"/>
          </p:cNvSpPr>
          <p:nvPr>
            <p:ph type="body" sz="quarter" idx="15"/>
          </p:nvPr>
        </p:nvSpPr>
        <p:spPr>
          <a:xfrm>
            <a:off x="4278702" y="5221275"/>
            <a:ext cx="3528204"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
        <p:nvSpPr>
          <p:cNvPr id="12" name="Platshållare för text 6"/>
          <p:cNvSpPr>
            <a:spLocks noGrp="1"/>
          </p:cNvSpPr>
          <p:nvPr>
            <p:ph type="body" sz="quarter" idx="16"/>
          </p:nvPr>
        </p:nvSpPr>
        <p:spPr>
          <a:xfrm>
            <a:off x="4278702" y="2130426"/>
            <a:ext cx="3501636" cy="2976412"/>
          </a:xfrm>
        </p:spPr>
        <p:txBody>
          <a:bodyPr/>
          <a:lstStyle>
            <a:lvl1pPr marL="0" indent="0">
              <a:buNone/>
              <a:defRPr sz="2000"/>
            </a:lvl1pPr>
            <a:lvl2pPr>
              <a:defRPr sz="2000"/>
            </a:lvl2pPr>
            <a:lvl3pPr>
              <a:defRPr sz="2000"/>
            </a:lvl3pPr>
            <a:lvl4pPr>
              <a:defRPr sz="2000"/>
            </a:lvl4pPr>
            <a:lvl5pPr>
              <a:defRPr sz="2000"/>
            </a:lvl5pPr>
          </a:lstStyle>
          <a:p>
            <a:pPr lvl="0"/>
            <a:r>
              <a:rPr lang="sv-SE"/>
              <a:t>Redigera format för bakgrundstext</a:t>
            </a:r>
          </a:p>
        </p:txBody>
      </p:sp>
    </p:spTree>
    <p:extLst>
      <p:ext uri="{BB962C8B-B14F-4D97-AF65-F5344CB8AC3E}">
        <p14:creationId xmlns:p14="http://schemas.microsoft.com/office/powerpoint/2010/main" val="18036160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3" name="Platshållare för datum 2"/>
          <p:cNvSpPr>
            <a:spLocks noGrp="1"/>
          </p:cNvSpPr>
          <p:nvPr>
            <p:ph type="dt" sz="half" idx="10"/>
          </p:nvPr>
        </p:nvSpPr>
        <p:spPr/>
        <p:txBody>
          <a:bodyPr/>
          <a:lstStyle/>
          <a:p>
            <a:endParaRPr lang="sv-SE" dirty="0"/>
          </a:p>
        </p:txBody>
      </p:sp>
      <p:sp>
        <p:nvSpPr>
          <p:cNvPr id="4" name="Platshållare för sidfot 3"/>
          <p:cNvSpPr>
            <a:spLocks noGrp="1"/>
          </p:cNvSpPr>
          <p:nvPr>
            <p:ph type="ftr" sz="quarter" idx="11"/>
          </p:nvPr>
        </p:nvSpPr>
        <p:spPr/>
        <p:txBody>
          <a:bodyPr/>
          <a:lstStyle/>
          <a:p>
            <a:r>
              <a:rPr lang="sv-SE"/>
              <a:t>Introduktion</a:t>
            </a:r>
          </a:p>
        </p:txBody>
      </p:sp>
      <p:sp>
        <p:nvSpPr>
          <p:cNvPr id="5" name="Platshållare för bildnummer 4"/>
          <p:cNvSpPr>
            <a:spLocks noGrp="1"/>
          </p:cNvSpPr>
          <p:nvPr>
            <p:ph type="sldNum" sz="quarter" idx="12"/>
          </p:nvPr>
        </p:nvSpPr>
        <p:spPr/>
        <p:txBody>
          <a:bodyPr/>
          <a:lstStyle/>
          <a:p>
            <a:fld id="{F3A1DABF-CD59-47A1-8187-10F3203EF599}" type="slidenum">
              <a:rPr lang="sv-SE" smtClean="0"/>
              <a:t>‹#›</a:t>
            </a:fld>
            <a:endParaRPr lang="sv-SE"/>
          </a:p>
        </p:txBody>
      </p:sp>
      <p:sp>
        <p:nvSpPr>
          <p:cNvPr id="8" name="Platshållare för bild 7"/>
          <p:cNvSpPr>
            <a:spLocks noGrp="1"/>
          </p:cNvSpPr>
          <p:nvPr>
            <p:ph type="pic" sz="quarter" idx="13"/>
          </p:nvPr>
        </p:nvSpPr>
        <p:spPr>
          <a:xfrm>
            <a:off x="801688" y="2074072"/>
            <a:ext cx="6832600" cy="3438525"/>
          </a:xfrm>
        </p:spPr>
        <p:txBody>
          <a:bodyPr/>
          <a:lstStyle>
            <a:lvl1pPr marL="0" indent="0">
              <a:buNone/>
              <a:defRPr b="0"/>
            </a:lvl1pPr>
          </a:lstStyle>
          <a:p>
            <a:r>
              <a:rPr lang="sv-SE"/>
              <a:t>Klicka på ikonen för att lägga till en bild</a:t>
            </a:r>
          </a:p>
        </p:txBody>
      </p:sp>
      <p:sp>
        <p:nvSpPr>
          <p:cNvPr id="9"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Tree>
    <p:extLst>
      <p:ext uri="{BB962C8B-B14F-4D97-AF65-F5344CB8AC3E}">
        <p14:creationId xmlns:p14="http://schemas.microsoft.com/office/powerpoint/2010/main" val="25697159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ubrik och  utfallande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3" name="Platshållare för datum 2"/>
          <p:cNvSpPr>
            <a:spLocks noGrp="1"/>
          </p:cNvSpPr>
          <p:nvPr>
            <p:ph type="dt" sz="half" idx="10"/>
          </p:nvPr>
        </p:nvSpPr>
        <p:spPr/>
        <p:txBody>
          <a:bodyPr/>
          <a:lstStyle/>
          <a:p>
            <a:endParaRPr lang="sv-SE" dirty="0"/>
          </a:p>
        </p:txBody>
      </p:sp>
      <p:sp>
        <p:nvSpPr>
          <p:cNvPr id="4" name="Platshållare för sidfot 3"/>
          <p:cNvSpPr>
            <a:spLocks noGrp="1"/>
          </p:cNvSpPr>
          <p:nvPr>
            <p:ph type="ftr" sz="quarter" idx="11"/>
          </p:nvPr>
        </p:nvSpPr>
        <p:spPr/>
        <p:txBody>
          <a:bodyPr/>
          <a:lstStyle/>
          <a:p>
            <a:r>
              <a:rPr lang="sv-SE"/>
              <a:t>Introduktion</a:t>
            </a:r>
          </a:p>
        </p:txBody>
      </p:sp>
      <p:sp>
        <p:nvSpPr>
          <p:cNvPr id="5" name="Platshållare för bildnummer 4"/>
          <p:cNvSpPr>
            <a:spLocks noGrp="1"/>
          </p:cNvSpPr>
          <p:nvPr>
            <p:ph type="sldNum" sz="quarter" idx="12"/>
          </p:nvPr>
        </p:nvSpPr>
        <p:spPr/>
        <p:txBody>
          <a:bodyPr/>
          <a:lstStyle/>
          <a:p>
            <a:fld id="{F3A1DABF-CD59-47A1-8187-10F3203EF599}" type="slidenum">
              <a:rPr lang="sv-SE" smtClean="0"/>
              <a:t>‹#›</a:t>
            </a:fld>
            <a:endParaRPr lang="sv-SE"/>
          </a:p>
        </p:txBody>
      </p:sp>
      <p:sp>
        <p:nvSpPr>
          <p:cNvPr id="8" name="Platshållare för bild 7"/>
          <p:cNvSpPr>
            <a:spLocks noGrp="1"/>
          </p:cNvSpPr>
          <p:nvPr>
            <p:ph type="pic" sz="quarter" idx="13"/>
          </p:nvPr>
        </p:nvSpPr>
        <p:spPr>
          <a:xfrm>
            <a:off x="0" y="2066925"/>
            <a:ext cx="9144000" cy="3438525"/>
          </a:xfrm>
        </p:spPr>
        <p:txBody>
          <a:bodyPr/>
          <a:lstStyle>
            <a:lvl1pPr marL="0" indent="0">
              <a:buNone/>
              <a:defRPr b="0"/>
            </a:lvl1pPr>
          </a:lstStyle>
          <a:p>
            <a:r>
              <a:rPr lang="sv-SE"/>
              <a:t>Klicka på ikonen för att lägga till en bild</a:t>
            </a:r>
          </a:p>
        </p:txBody>
      </p:sp>
      <p:sp>
        <p:nvSpPr>
          <p:cNvPr id="13"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Tree>
    <p:extLst>
      <p:ext uri="{BB962C8B-B14F-4D97-AF65-F5344CB8AC3E}">
        <p14:creationId xmlns:p14="http://schemas.microsoft.com/office/powerpoint/2010/main" val="27922803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Utfallande bild utan rubri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endParaRPr lang="sv-SE" dirty="0"/>
          </a:p>
        </p:txBody>
      </p:sp>
      <p:sp>
        <p:nvSpPr>
          <p:cNvPr id="3" name="Platshållare för sidfot 2"/>
          <p:cNvSpPr>
            <a:spLocks noGrp="1"/>
          </p:cNvSpPr>
          <p:nvPr>
            <p:ph type="ftr" sz="quarter" idx="11"/>
          </p:nvPr>
        </p:nvSpPr>
        <p:spPr/>
        <p:txBody>
          <a:bodyPr/>
          <a:lstStyle/>
          <a:p>
            <a:r>
              <a:rPr lang="sv-SE"/>
              <a:t>Introduktion</a:t>
            </a:r>
          </a:p>
        </p:txBody>
      </p:sp>
      <p:sp>
        <p:nvSpPr>
          <p:cNvPr id="4" name="Platshållare för bildnummer 3"/>
          <p:cNvSpPr>
            <a:spLocks noGrp="1"/>
          </p:cNvSpPr>
          <p:nvPr>
            <p:ph type="sldNum" sz="quarter" idx="12"/>
          </p:nvPr>
        </p:nvSpPr>
        <p:spPr/>
        <p:txBody>
          <a:bodyPr/>
          <a:lstStyle/>
          <a:p>
            <a:fld id="{F3A1DABF-CD59-47A1-8187-10F3203EF599}" type="slidenum">
              <a:rPr lang="sv-SE" smtClean="0"/>
              <a:t>‹#›</a:t>
            </a:fld>
            <a:endParaRPr lang="sv-SE"/>
          </a:p>
        </p:txBody>
      </p:sp>
      <p:sp>
        <p:nvSpPr>
          <p:cNvPr id="5" name="Platshållare för bild 7"/>
          <p:cNvSpPr>
            <a:spLocks noGrp="1"/>
          </p:cNvSpPr>
          <p:nvPr>
            <p:ph type="pic" sz="quarter" idx="13"/>
          </p:nvPr>
        </p:nvSpPr>
        <p:spPr>
          <a:xfrm>
            <a:off x="0" y="664235"/>
            <a:ext cx="9144000" cy="5003320"/>
          </a:xfrm>
        </p:spPr>
        <p:txBody>
          <a:bodyPr/>
          <a:lstStyle>
            <a:lvl1pPr marL="0" indent="0">
              <a:buNone/>
              <a:defRPr b="0"/>
            </a:lvl1pPr>
          </a:lstStyle>
          <a:p>
            <a:r>
              <a:rPr lang="sv-SE"/>
              <a:t>Klicka på ikonen för att lägga till en bild</a:t>
            </a:r>
          </a:p>
        </p:txBody>
      </p:sp>
    </p:spTree>
    <p:extLst>
      <p:ext uri="{BB962C8B-B14F-4D97-AF65-F5344CB8AC3E}">
        <p14:creationId xmlns:p14="http://schemas.microsoft.com/office/powerpoint/2010/main" val="37554186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3" name="Platshållare för datum 2"/>
          <p:cNvSpPr>
            <a:spLocks noGrp="1"/>
          </p:cNvSpPr>
          <p:nvPr>
            <p:ph type="dt" sz="half" idx="10"/>
          </p:nvPr>
        </p:nvSpPr>
        <p:spPr/>
        <p:txBody>
          <a:bodyPr/>
          <a:lstStyle/>
          <a:p>
            <a:endParaRPr lang="sv-SE" dirty="0"/>
          </a:p>
        </p:txBody>
      </p:sp>
      <p:sp>
        <p:nvSpPr>
          <p:cNvPr id="4" name="Platshållare för sidfot 3"/>
          <p:cNvSpPr>
            <a:spLocks noGrp="1"/>
          </p:cNvSpPr>
          <p:nvPr>
            <p:ph type="ftr" sz="quarter" idx="11"/>
          </p:nvPr>
        </p:nvSpPr>
        <p:spPr/>
        <p:txBody>
          <a:bodyPr/>
          <a:lstStyle/>
          <a:p>
            <a:r>
              <a:rPr lang="sv-SE"/>
              <a:t>Introduktion</a:t>
            </a:r>
          </a:p>
        </p:txBody>
      </p:sp>
      <p:sp>
        <p:nvSpPr>
          <p:cNvPr id="5" name="Platshållare för bildnummer 4"/>
          <p:cNvSpPr>
            <a:spLocks noGrp="1"/>
          </p:cNvSpPr>
          <p:nvPr>
            <p:ph type="sldNum" sz="quarter" idx="12"/>
          </p:nvPr>
        </p:nvSpPr>
        <p:spPr/>
        <p:txBody>
          <a:bodyPr/>
          <a:lstStyle/>
          <a:p>
            <a:fld id="{F3A1DABF-CD59-47A1-8187-10F3203EF599}" type="slidenum">
              <a:rPr lang="sv-SE" smtClean="0"/>
              <a:t>‹#›</a:t>
            </a:fld>
            <a:endParaRPr lang="sv-SE"/>
          </a:p>
        </p:txBody>
      </p:sp>
    </p:spTree>
    <p:extLst>
      <p:ext uri="{BB962C8B-B14F-4D97-AF65-F5344CB8AC3E}">
        <p14:creationId xmlns:p14="http://schemas.microsoft.com/office/powerpoint/2010/main" val="42656317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endParaRPr lang="sv-SE"/>
          </a:p>
        </p:txBody>
      </p:sp>
      <p:sp>
        <p:nvSpPr>
          <p:cNvPr id="5" name="Footer Placeholder 4"/>
          <p:cNvSpPr>
            <a:spLocks noGrp="1"/>
          </p:cNvSpPr>
          <p:nvPr>
            <p:ph type="ftr" sz="quarter" idx="11"/>
          </p:nvPr>
        </p:nvSpPr>
        <p:spPr/>
        <p:txBody>
          <a:bodyPr/>
          <a:lstStyle/>
          <a:p>
            <a:r>
              <a:rPr lang="sv-SE"/>
              <a:t>Introduktion</a:t>
            </a:r>
          </a:p>
        </p:txBody>
      </p:sp>
      <p:sp>
        <p:nvSpPr>
          <p:cNvPr id="6" name="Slide Number Placeholder 5"/>
          <p:cNvSpPr>
            <a:spLocks noGrp="1"/>
          </p:cNvSpPr>
          <p:nvPr>
            <p:ph type="sldNum" sz="quarter" idx="12"/>
          </p:nvPr>
        </p:nvSpPr>
        <p:spPr/>
        <p:txBody>
          <a:bodyPr/>
          <a:lstStyle/>
          <a:p>
            <a:fld id="{3C85E78D-9BDB-402C-83E3-26573C1B9F9F}" type="slidenum">
              <a:rPr lang="sv-SE" smtClean="0"/>
              <a:t>‹#›</a:t>
            </a:fld>
            <a:endParaRPr lang="sv-SE"/>
          </a:p>
        </p:txBody>
      </p:sp>
    </p:spTree>
    <p:extLst>
      <p:ext uri="{BB962C8B-B14F-4D97-AF65-F5344CB8AC3E}">
        <p14:creationId xmlns:p14="http://schemas.microsoft.com/office/powerpoint/2010/main" val="510368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sida utan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sp>
        <p:nvSpPr>
          <p:cNvPr id="9" name="Rubrik 1"/>
          <p:cNvSpPr>
            <a:spLocks noGrp="1"/>
          </p:cNvSpPr>
          <p:nvPr>
            <p:ph type="ctrTitle"/>
          </p:nvPr>
        </p:nvSpPr>
        <p:spPr>
          <a:xfrm>
            <a:off x="784342" y="725700"/>
            <a:ext cx="7772400" cy="1408385"/>
          </a:xfrm>
        </p:spPr>
        <p:txBody>
          <a:bodyPr/>
          <a:lstStyle>
            <a:lvl1pPr>
              <a:defRPr sz="3400">
                <a:solidFill>
                  <a:srgbClr val="FFFFFF"/>
                </a:solidFill>
              </a:defRPr>
            </a:lvl1pPr>
          </a:lstStyle>
          <a:p>
            <a:r>
              <a:rPr lang="sv-SE"/>
              <a:t>Klicka här för att ändra format</a:t>
            </a:r>
            <a:endParaRPr lang="sv-SE" dirty="0"/>
          </a:p>
        </p:txBody>
      </p:sp>
      <p:pic>
        <p:nvPicPr>
          <p:cNvPr id="12" name="Bildobjekt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1973930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punktlista – enstaka or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Introduktion</a:t>
            </a:r>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sz="2600" b="1"/>
            </a:lvl1pPr>
            <a:lvl2pPr>
              <a:defRPr sz="2000"/>
            </a:lvl2pPr>
            <a:lvl3pPr>
              <a:defRPr sz="1600"/>
            </a:lvl3pPr>
            <a:lvl4pPr>
              <a:defRPr sz="1400"/>
            </a:lvl4pPr>
            <a:lvl5pPr>
              <a:defRPr sz="12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562224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punktlista – mening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Introduktion</a:t>
            </a:r>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sz="2600" b="0"/>
            </a:lvl1pPr>
            <a:lvl2pPr>
              <a:defRPr sz="2000"/>
            </a:lvl2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14054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Introduktion</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a:p>
        </p:txBody>
      </p:sp>
      <p:sp>
        <p:nvSpPr>
          <p:cNvPr id="9" name="Platshållare för text 8"/>
          <p:cNvSpPr>
            <a:spLocks noGrp="1"/>
          </p:cNvSpPr>
          <p:nvPr>
            <p:ph type="body" sz="quarter" idx="13"/>
          </p:nvPr>
        </p:nvSpPr>
        <p:spPr>
          <a:xfrm>
            <a:off x="801688" y="2059200"/>
            <a:ext cx="6959600" cy="3708400"/>
          </a:xfrm>
        </p:spPr>
        <p:txBody>
          <a:bodyPr/>
          <a:lstStyle>
            <a:lvl1pPr marL="0" indent="0">
              <a:spcBef>
                <a:spcPts val="800"/>
              </a:spcBef>
              <a:spcAft>
                <a:spcPts val="0"/>
              </a:spcAft>
              <a:buFontTx/>
              <a:buNone/>
              <a:defRPr sz="2600"/>
            </a:lvl1pPr>
            <a:lvl2pPr marL="0" indent="0">
              <a:buFontTx/>
              <a:buNone/>
              <a:defRPr sz="2000"/>
            </a:lvl2pPr>
            <a:lvl3pPr marL="0" indent="0">
              <a:spcAft>
                <a:spcPts val="0"/>
              </a:spcAft>
              <a:buFontTx/>
              <a:buNone/>
              <a:defRPr sz="1900" b="1"/>
            </a:lvl3pPr>
            <a:lvl4pPr marL="0" indent="0">
              <a:spcAft>
                <a:spcPts val="0"/>
              </a:spcAft>
              <a:buFontTx/>
              <a:buNone/>
              <a:defRPr sz="1600"/>
            </a:lvl4pPr>
            <a:lvl5pPr marL="0" indent="0">
              <a:spcAft>
                <a:spcPts val="0"/>
              </a:spcAft>
              <a:buFontTx/>
              <a:buNone/>
              <a:defRPr sz="1600"/>
            </a:lvl5pPr>
          </a:lstStyle>
          <a:p>
            <a:pPr lvl="0"/>
            <a:r>
              <a:rPr lang="sv-SE"/>
              <a:t>Redigera format för bakgrundstext</a:t>
            </a:r>
          </a:p>
          <a:p>
            <a:pPr lvl="1"/>
            <a:r>
              <a:rPr lang="sv-SE"/>
              <a:t>Nivå två</a:t>
            </a:r>
          </a:p>
        </p:txBody>
      </p:sp>
    </p:spTree>
    <p:extLst>
      <p:ext uri="{BB962C8B-B14F-4D97-AF65-F5344CB8AC3E}">
        <p14:creationId xmlns:p14="http://schemas.microsoft.com/office/powerpoint/2010/main" val="1026846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ast punktlista">
    <p:spTree>
      <p:nvGrpSpPr>
        <p:cNvPr id="1" name=""/>
        <p:cNvGrpSpPr/>
        <p:nvPr/>
      </p:nvGrpSpPr>
      <p:grpSpPr>
        <a:xfrm>
          <a:off x="0" y="0"/>
          <a:ext cx="0" cy="0"/>
          <a:chOff x="0" y="0"/>
          <a:chExt cx="0" cy="0"/>
        </a:xfrm>
      </p:grpSpPr>
      <p:sp>
        <p:nvSpPr>
          <p:cNvPr id="7" name="Rektangel 6"/>
          <p:cNvSpPr/>
          <p:nvPr userDrawn="1"/>
        </p:nvSpPr>
        <p:spPr>
          <a:xfrm>
            <a:off x="0" y="801504"/>
            <a:ext cx="9147600" cy="47928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Introduktion</a:t>
            </a:r>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a:p>
        </p:txBody>
      </p:sp>
      <p:sp>
        <p:nvSpPr>
          <p:cNvPr id="8" name="Platshållare för innehåll 7"/>
          <p:cNvSpPr>
            <a:spLocks noGrp="1"/>
          </p:cNvSpPr>
          <p:nvPr>
            <p:ph sz="quarter" idx="13"/>
          </p:nvPr>
        </p:nvSpPr>
        <p:spPr>
          <a:xfrm>
            <a:off x="801688" y="1353267"/>
            <a:ext cx="6959600" cy="3708400"/>
          </a:xfrm>
        </p:spPr>
        <p:txBody>
          <a:bodyPr/>
          <a:lstStyle>
            <a:lvl1pPr marL="373063" indent="-373063">
              <a:spcBef>
                <a:spcPts val="1000"/>
              </a:spcBef>
              <a:buSzPct val="115000"/>
              <a:buFont typeface="Arial" pitchFamily="34" charset="0"/>
              <a:buChar char="•"/>
              <a:defRPr sz="2600">
                <a:solidFill>
                  <a:srgbClr val="FFFFFF"/>
                </a:solidFill>
              </a:defRPr>
            </a:lvl1pPr>
            <a:lvl2pPr>
              <a:defRPr sz="2000">
                <a:solidFill>
                  <a:srgbClr val="FFFFFF"/>
                </a:solidFill>
              </a:defRPr>
            </a:lvl2pPr>
            <a:lvl3pPr>
              <a:defRPr sz="1600">
                <a:solidFill>
                  <a:srgbClr val="FFFFFF"/>
                </a:solidFill>
              </a:defRPr>
            </a:lvl3pPr>
            <a:lvl4pPr>
              <a:defRPr sz="1400">
                <a:solidFill>
                  <a:srgbClr val="FFFFFF"/>
                </a:solidFill>
              </a:defRPr>
            </a:lvl4pPr>
            <a:lvl5pPr>
              <a:defRPr sz="1200">
                <a:solidFill>
                  <a:srgbClr val="FFFFFF"/>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414110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Endast punktlista">
    <p:spTree>
      <p:nvGrpSpPr>
        <p:cNvPr id="1" name=""/>
        <p:cNvGrpSpPr/>
        <p:nvPr/>
      </p:nvGrpSpPr>
      <p:grpSpPr>
        <a:xfrm>
          <a:off x="0" y="0"/>
          <a:ext cx="0" cy="0"/>
          <a:chOff x="0" y="0"/>
          <a:chExt cx="0" cy="0"/>
        </a:xfrm>
      </p:grpSpPr>
      <p:sp>
        <p:nvSpPr>
          <p:cNvPr id="7" name="Rektangel 6"/>
          <p:cNvSpPr/>
          <p:nvPr userDrawn="1"/>
        </p:nvSpPr>
        <p:spPr>
          <a:xfrm>
            <a:off x="0" y="801504"/>
            <a:ext cx="9147600" cy="479284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Introduktion</a:t>
            </a:r>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a:p>
        </p:txBody>
      </p:sp>
      <p:sp>
        <p:nvSpPr>
          <p:cNvPr id="8" name="Platshållare för innehåll 7"/>
          <p:cNvSpPr>
            <a:spLocks noGrp="1"/>
          </p:cNvSpPr>
          <p:nvPr>
            <p:ph sz="quarter" idx="13"/>
          </p:nvPr>
        </p:nvSpPr>
        <p:spPr>
          <a:xfrm>
            <a:off x="801688" y="1353267"/>
            <a:ext cx="6959600" cy="3708400"/>
          </a:xfrm>
        </p:spPr>
        <p:txBody>
          <a:bodyPr/>
          <a:lstStyle>
            <a:lvl1pPr marL="373063" indent="-373063">
              <a:spcBef>
                <a:spcPts val="1000"/>
              </a:spcBef>
              <a:buSzPct val="115000"/>
              <a:buFont typeface="Arial" pitchFamily="34" charset="0"/>
              <a:buChar char="•"/>
              <a:defRPr sz="2600">
                <a:solidFill>
                  <a:srgbClr val="FFFFFF"/>
                </a:solidFill>
              </a:defRPr>
            </a:lvl1pPr>
            <a:lvl2pPr>
              <a:defRPr sz="2000">
                <a:solidFill>
                  <a:srgbClr val="FFFFFF"/>
                </a:solidFill>
              </a:defRPr>
            </a:lvl2pPr>
            <a:lvl3pPr>
              <a:defRPr sz="1600">
                <a:solidFill>
                  <a:srgbClr val="FFFFFF"/>
                </a:solidFill>
              </a:defRPr>
            </a:lvl3pPr>
            <a:lvl4pPr>
              <a:defRPr sz="1400">
                <a:solidFill>
                  <a:srgbClr val="FFFFFF"/>
                </a:solidFill>
              </a:defRPr>
            </a:lvl4pPr>
            <a:lvl5pPr>
              <a:defRPr sz="1200">
                <a:solidFill>
                  <a:srgbClr val="FFFFFF"/>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644465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itatsida">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Introduktion</a:t>
            </a:r>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a:p>
        </p:txBody>
      </p:sp>
      <p:sp>
        <p:nvSpPr>
          <p:cNvPr id="8" name="Platshållare för innehåll 7"/>
          <p:cNvSpPr>
            <a:spLocks noGrp="1"/>
          </p:cNvSpPr>
          <p:nvPr>
            <p:ph sz="quarter" idx="13"/>
          </p:nvPr>
        </p:nvSpPr>
        <p:spPr>
          <a:xfrm>
            <a:off x="4355976" y="2060206"/>
            <a:ext cx="3405312" cy="3708400"/>
          </a:xfrm>
        </p:spPr>
        <p:txBody>
          <a:bodyPr/>
          <a:lstStyle>
            <a:lvl1pPr>
              <a:spcBef>
                <a:spcPts val="800"/>
              </a:spcBef>
              <a:defRPr sz="2600" b="0"/>
            </a:lvl1pPr>
            <a:lvl2pPr>
              <a:defRPr sz="2000"/>
            </a:lvl2pPr>
            <a:lvl3pPr>
              <a:defRPr sz="1600"/>
            </a:lvl3pPr>
            <a:lvl4pPr>
              <a:defRPr sz="1400"/>
            </a:lvl4pPr>
            <a:lvl5pPr marL="927100" indent="0">
              <a:buNone/>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text 9"/>
          <p:cNvSpPr>
            <a:spLocks noGrp="1"/>
          </p:cNvSpPr>
          <p:nvPr>
            <p:ph type="body" sz="quarter" idx="14" hasCustomPrompt="1"/>
          </p:nvPr>
        </p:nvSpPr>
        <p:spPr>
          <a:xfrm>
            <a:off x="0" y="2113906"/>
            <a:ext cx="4067175" cy="3455988"/>
          </a:xfrm>
          <a:solidFill>
            <a:schemeClr val="accent4"/>
          </a:solidFill>
          <a:ln>
            <a:noFill/>
          </a:ln>
        </p:spPr>
        <p:txBody>
          <a:bodyPr lIns="180000" tIns="180000" rIns="180000" bIns="180000" anchor="ctr" anchorCtr="1"/>
          <a:lstStyle>
            <a:lvl1pPr marL="0" indent="0" algn="ctr">
              <a:buNone/>
              <a:defRPr sz="2600" b="0" i="1">
                <a:solidFill>
                  <a:srgbClr val="FFFFFF"/>
                </a:solidFill>
              </a:defRPr>
            </a:lvl1pPr>
            <a:lvl2pPr>
              <a:defRPr sz="3000" b="0" i="1">
                <a:solidFill>
                  <a:srgbClr val="E6C99B"/>
                </a:solidFill>
              </a:defRPr>
            </a:lvl2pPr>
            <a:lvl3pPr>
              <a:defRPr sz="3000" b="0" i="1">
                <a:solidFill>
                  <a:srgbClr val="E6C99B"/>
                </a:solidFill>
              </a:defRPr>
            </a:lvl3pPr>
            <a:lvl4pPr>
              <a:defRPr sz="3000" b="0" i="1">
                <a:solidFill>
                  <a:srgbClr val="E6C99B"/>
                </a:solidFill>
              </a:defRPr>
            </a:lvl4pPr>
            <a:lvl5pPr>
              <a:defRPr sz="3000" b="0" i="1">
                <a:solidFill>
                  <a:srgbClr val="E6C99B"/>
                </a:solidFill>
              </a:defRPr>
            </a:lvl5pPr>
          </a:lstStyle>
          <a:p>
            <a:pPr lvl="0"/>
            <a:r>
              <a:rPr lang="sv-SE" dirty="0"/>
              <a:t>Klicka här för att </a:t>
            </a:r>
            <a:br>
              <a:rPr lang="sv-SE" dirty="0"/>
            </a:br>
            <a:r>
              <a:rPr lang="sv-SE" dirty="0"/>
              <a:t>ändra format på bakgrundstexten</a:t>
            </a:r>
          </a:p>
        </p:txBody>
      </p:sp>
    </p:spTree>
    <p:extLst>
      <p:ext uri="{BB962C8B-B14F-4D97-AF65-F5344CB8AC3E}">
        <p14:creationId xmlns:p14="http://schemas.microsoft.com/office/powerpoint/2010/main" val="3063518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8" name="Bildobjekt 7"/>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
        <p:nvSpPr>
          <p:cNvPr id="2" name="Platshållare för rubrik 1"/>
          <p:cNvSpPr>
            <a:spLocks noGrp="1"/>
          </p:cNvSpPr>
          <p:nvPr>
            <p:ph type="title"/>
          </p:nvPr>
        </p:nvSpPr>
        <p:spPr>
          <a:xfrm>
            <a:off x="803844" y="686594"/>
            <a:ext cx="6951600" cy="1296144"/>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801688" y="2057400"/>
            <a:ext cx="6951364" cy="3695131"/>
          </a:xfrm>
          <a:prstGeom prst="rect">
            <a:avLst/>
          </a:prstGeom>
        </p:spPr>
        <p:txBody>
          <a:bodyPr vert="horz" lIns="0" tIns="0" rIns="0" bIns="0" rtlCol="0" anchor="t" anchorCtr="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7761289" y="6295894"/>
            <a:ext cx="795940" cy="267235"/>
          </a:xfrm>
          <a:prstGeom prst="rect">
            <a:avLst/>
          </a:prstGeom>
        </p:spPr>
        <p:txBody>
          <a:bodyPr vert="horz" lIns="0" tIns="0" rIns="0" bIns="0" rtlCol="0" anchor="ctr"/>
          <a:lstStyle>
            <a:lvl1pPr algn="l">
              <a:defRPr sz="800">
                <a:solidFill>
                  <a:schemeClr val="accent4"/>
                </a:solidFill>
                <a:latin typeface="Arial" panose="020B0604020202020204" pitchFamily="34" charset="0"/>
                <a:cs typeface="Arial" panose="020B0604020202020204" pitchFamily="34" charset="0"/>
              </a:defRPr>
            </a:lvl1pPr>
          </a:lstStyle>
          <a:p>
            <a:endParaRPr lang="sv-SE" dirty="0"/>
          </a:p>
        </p:txBody>
      </p:sp>
      <p:sp>
        <p:nvSpPr>
          <p:cNvPr id="5" name="Platshållare för sidfot 4"/>
          <p:cNvSpPr>
            <a:spLocks noGrp="1"/>
          </p:cNvSpPr>
          <p:nvPr>
            <p:ph type="ftr" sz="quarter" idx="3"/>
          </p:nvPr>
        </p:nvSpPr>
        <p:spPr>
          <a:xfrm>
            <a:off x="2391119" y="6295894"/>
            <a:ext cx="4320000" cy="267235"/>
          </a:xfrm>
          <a:prstGeom prst="rect">
            <a:avLst/>
          </a:prstGeom>
        </p:spPr>
        <p:txBody>
          <a:bodyPr vert="horz" lIns="0" tIns="0" rIns="0" bIns="0" rtlCol="0" anchor="ctr"/>
          <a:lstStyle>
            <a:lvl1pPr algn="l">
              <a:defRPr sz="800">
                <a:solidFill>
                  <a:schemeClr val="accent4"/>
                </a:solidFill>
                <a:latin typeface="Arial" panose="020B0604020202020204" pitchFamily="34" charset="0"/>
                <a:cs typeface="Arial" panose="020B0604020202020204" pitchFamily="34" charset="0"/>
              </a:defRPr>
            </a:lvl1pPr>
          </a:lstStyle>
          <a:p>
            <a:r>
              <a:rPr lang="sv-SE"/>
              <a:t>Introduktion</a:t>
            </a:r>
            <a:endParaRPr lang="sv-SE" dirty="0"/>
          </a:p>
        </p:txBody>
      </p:sp>
      <p:sp>
        <p:nvSpPr>
          <p:cNvPr id="6" name="Platshållare för bildnummer 5"/>
          <p:cNvSpPr>
            <a:spLocks noGrp="1"/>
          </p:cNvSpPr>
          <p:nvPr>
            <p:ph type="sldNum" sz="quarter" idx="4"/>
          </p:nvPr>
        </p:nvSpPr>
        <p:spPr>
          <a:xfrm>
            <a:off x="8408988" y="6295894"/>
            <a:ext cx="432544" cy="267235"/>
          </a:xfrm>
          <a:prstGeom prst="rect">
            <a:avLst/>
          </a:prstGeom>
        </p:spPr>
        <p:txBody>
          <a:bodyPr vert="horz" lIns="0" tIns="0" rIns="0" bIns="0" rtlCol="0" anchor="ctr"/>
          <a:lstStyle>
            <a:lvl1pPr algn="r">
              <a:defRPr sz="800">
                <a:solidFill>
                  <a:schemeClr val="accent4"/>
                </a:solidFill>
                <a:latin typeface="Arial" panose="020B0604020202020204" pitchFamily="34" charset="0"/>
                <a:cs typeface="Arial" panose="020B0604020202020204" pitchFamily="34" charset="0"/>
              </a:defRPr>
            </a:lvl1pPr>
          </a:lstStyle>
          <a:p>
            <a:fld id="{F3A1DABF-CD59-47A1-8187-10F3203EF599}" type="slidenum">
              <a:rPr lang="sv-SE" smtClean="0"/>
              <a:pPr/>
              <a:t>‹#›</a:t>
            </a:fld>
            <a:endParaRPr lang="sv-SE" dirty="0"/>
          </a:p>
        </p:txBody>
      </p:sp>
      <p:cxnSp>
        <p:nvCxnSpPr>
          <p:cNvPr id="9" name="Rak 8"/>
          <p:cNvCxnSpPr/>
          <p:nvPr/>
        </p:nvCxnSpPr>
        <p:spPr>
          <a:xfrm>
            <a:off x="-362309" y="5652398"/>
            <a:ext cx="250166" cy="0"/>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11" name="Rak 10"/>
          <p:cNvCxnSpPr/>
          <p:nvPr/>
        </p:nvCxnSpPr>
        <p:spPr>
          <a:xfrm>
            <a:off x="-362309" y="6195324"/>
            <a:ext cx="250166" cy="0"/>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12" name="Rak 11"/>
          <p:cNvCxnSpPr/>
          <p:nvPr/>
        </p:nvCxnSpPr>
        <p:spPr>
          <a:xfrm>
            <a:off x="-362309" y="2120322"/>
            <a:ext cx="250166" cy="0"/>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13" name="Rak 12"/>
          <p:cNvCxnSpPr/>
          <p:nvPr/>
        </p:nvCxnSpPr>
        <p:spPr>
          <a:xfrm>
            <a:off x="-362309" y="702175"/>
            <a:ext cx="250166" cy="0"/>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14" name="Rak 13"/>
          <p:cNvCxnSpPr/>
          <p:nvPr/>
        </p:nvCxnSpPr>
        <p:spPr>
          <a:xfrm>
            <a:off x="9264772" y="5652398"/>
            <a:ext cx="250166" cy="0"/>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15" name="Rak 14"/>
          <p:cNvCxnSpPr/>
          <p:nvPr/>
        </p:nvCxnSpPr>
        <p:spPr>
          <a:xfrm>
            <a:off x="9264772" y="6195324"/>
            <a:ext cx="250166" cy="0"/>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16" name="Rak 15"/>
          <p:cNvCxnSpPr/>
          <p:nvPr/>
        </p:nvCxnSpPr>
        <p:spPr>
          <a:xfrm>
            <a:off x="9264772" y="2120322"/>
            <a:ext cx="250166" cy="0"/>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17" name="Rak 16"/>
          <p:cNvCxnSpPr/>
          <p:nvPr/>
        </p:nvCxnSpPr>
        <p:spPr>
          <a:xfrm>
            <a:off x="9264772" y="702175"/>
            <a:ext cx="250166" cy="0"/>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18" name="Rak 17"/>
          <p:cNvCxnSpPr/>
          <p:nvPr/>
        </p:nvCxnSpPr>
        <p:spPr>
          <a:xfrm flipV="1">
            <a:off x="802586" y="-229676"/>
            <a:ext cx="0" cy="138022"/>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19" name="Rak 18"/>
          <p:cNvCxnSpPr/>
          <p:nvPr/>
        </p:nvCxnSpPr>
        <p:spPr>
          <a:xfrm flipV="1">
            <a:off x="7751763" y="-229676"/>
            <a:ext cx="0" cy="138022"/>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20" name="Rak 19"/>
          <p:cNvCxnSpPr/>
          <p:nvPr/>
        </p:nvCxnSpPr>
        <p:spPr>
          <a:xfrm flipV="1">
            <a:off x="802586" y="6923599"/>
            <a:ext cx="0" cy="138022"/>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21" name="Rak 20"/>
          <p:cNvCxnSpPr/>
          <p:nvPr/>
        </p:nvCxnSpPr>
        <p:spPr>
          <a:xfrm flipV="1">
            <a:off x="7751763" y="6923599"/>
            <a:ext cx="0" cy="138022"/>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430930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99" r:id="rId3"/>
    <p:sldLayoutId id="2147483650" r:id="rId4"/>
    <p:sldLayoutId id="2147483665" r:id="rId5"/>
    <p:sldLayoutId id="2147483661" r:id="rId6"/>
    <p:sldLayoutId id="2147483662" r:id="rId7"/>
    <p:sldLayoutId id="2147483700" r:id="rId8"/>
    <p:sldLayoutId id="2147483663" r:id="rId9"/>
    <p:sldLayoutId id="2147483664" r:id="rId10"/>
    <p:sldLayoutId id="2147483703" r:id="rId11"/>
    <p:sldLayoutId id="2147483702" r:id="rId12"/>
    <p:sldLayoutId id="2147483704" r:id="rId13"/>
    <p:sldLayoutId id="2147483667" r:id="rId14"/>
    <p:sldLayoutId id="2147483705" r:id="rId15"/>
    <p:sldLayoutId id="2147483670" r:id="rId16"/>
    <p:sldLayoutId id="2147483668" r:id="rId17"/>
    <p:sldLayoutId id="2147483707" r:id="rId18"/>
    <p:sldLayoutId id="2147483706" r:id="rId19"/>
    <p:sldLayoutId id="2147483708" r:id="rId20"/>
    <p:sldLayoutId id="2147483709" r:id="rId21"/>
    <p:sldLayoutId id="2147483666" r:id="rId22"/>
    <p:sldLayoutId id="2147483669" r:id="rId23"/>
    <p:sldLayoutId id="2147483655" r:id="rId24"/>
    <p:sldLayoutId id="2147483654" r:id="rId25"/>
    <p:sldLayoutId id="2147483710" r:id="rId26"/>
  </p:sldLayoutIdLst>
  <p:hf hdr="0" dt="0"/>
  <p:txStyles>
    <p:titleStyle>
      <a:lvl1pPr algn="l" defTabSz="914400" rtl="0" eaLnBrk="1" latinLnBrk="0" hangingPunct="1">
        <a:spcBef>
          <a:spcPct val="0"/>
        </a:spcBef>
        <a:buNone/>
        <a:defRPr sz="3400" b="1" kern="1200">
          <a:solidFill>
            <a:schemeClr val="accent4"/>
          </a:solidFill>
          <a:latin typeface="Arial" panose="020B0604020202020204" pitchFamily="34" charset="0"/>
          <a:ea typeface="+mj-ea"/>
          <a:cs typeface="Arial" panose="020B0604020202020204" pitchFamily="34" charset="0"/>
        </a:defRPr>
      </a:lvl1pPr>
    </p:titleStyle>
    <p:bodyStyle>
      <a:lvl1pPr marL="271463" indent="-271463" algn="l" defTabSz="914400" rtl="0" eaLnBrk="1" latinLnBrk="0" hangingPunct="1">
        <a:spcBef>
          <a:spcPts val="1900"/>
        </a:spcBef>
        <a:spcAft>
          <a:spcPts val="800"/>
        </a:spcAft>
        <a:buSzPct val="115000"/>
        <a:buFont typeface="Century Gothic" pitchFamily="34" charset="0"/>
        <a:buChar char="•"/>
        <a:defRPr sz="1900" b="1" kern="1200">
          <a:solidFill>
            <a:schemeClr val="accent4"/>
          </a:solidFill>
          <a:latin typeface="Arial" panose="020B0604020202020204" pitchFamily="34" charset="0"/>
          <a:ea typeface="+mn-ea"/>
          <a:cs typeface="Arial" panose="020B0604020202020204" pitchFamily="34" charset="0"/>
        </a:defRPr>
      </a:lvl1pPr>
      <a:lvl2pPr marL="520700" indent="-234950" algn="l" defTabSz="914400" rtl="0" eaLnBrk="1" latinLnBrk="0" hangingPunct="1">
        <a:spcBef>
          <a:spcPts val="0"/>
        </a:spcBef>
        <a:spcAft>
          <a:spcPts val="800"/>
        </a:spcAft>
        <a:buFont typeface="Arial" pitchFamily="34" charset="0"/>
        <a:buChar char="–"/>
        <a:defRPr sz="1900" b="0" kern="1200">
          <a:solidFill>
            <a:schemeClr val="accent4"/>
          </a:solidFill>
          <a:latin typeface="Arial" panose="020B0604020202020204" pitchFamily="34" charset="0"/>
          <a:ea typeface="+mn-ea"/>
          <a:cs typeface="Arial" panose="020B0604020202020204" pitchFamily="34" charset="0"/>
        </a:defRPr>
      </a:lvl2pPr>
      <a:lvl3pPr marL="711200" indent="-171450" algn="l" defTabSz="914400" rtl="0" eaLnBrk="1" latinLnBrk="0" hangingPunct="1">
        <a:spcBef>
          <a:spcPts val="0"/>
        </a:spcBef>
        <a:spcAft>
          <a:spcPts val="800"/>
        </a:spcAft>
        <a:buFont typeface="Arial" pitchFamily="34" charset="0"/>
        <a:buChar char="•"/>
        <a:defRPr sz="1600" b="0" kern="1200">
          <a:solidFill>
            <a:schemeClr val="accent4"/>
          </a:solidFill>
          <a:latin typeface="Arial" panose="020B0604020202020204" pitchFamily="34" charset="0"/>
          <a:ea typeface="+mn-ea"/>
          <a:cs typeface="Arial" panose="020B0604020202020204" pitchFamily="34" charset="0"/>
        </a:defRPr>
      </a:lvl3pPr>
      <a:lvl4pPr marL="920750" indent="-196850" algn="l" defTabSz="914400" rtl="0" eaLnBrk="1" latinLnBrk="0" hangingPunct="1">
        <a:spcBef>
          <a:spcPts val="0"/>
        </a:spcBef>
        <a:spcAft>
          <a:spcPts val="800"/>
        </a:spcAft>
        <a:buFont typeface="Arial" pitchFamily="34" charset="0"/>
        <a:buChar char="–"/>
        <a:defRPr sz="1400" b="0" kern="1200">
          <a:solidFill>
            <a:schemeClr val="accent4"/>
          </a:solidFill>
          <a:latin typeface="Arial" panose="020B0604020202020204" pitchFamily="34" charset="0"/>
          <a:ea typeface="+mn-ea"/>
          <a:cs typeface="Arial" panose="020B0604020202020204" pitchFamily="34" charset="0"/>
        </a:defRPr>
      </a:lvl4pPr>
      <a:lvl5pPr marL="1073150" indent="-146050" algn="l" defTabSz="914400" rtl="0" eaLnBrk="1" latinLnBrk="0" hangingPunct="1">
        <a:spcBef>
          <a:spcPts val="0"/>
        </a:spcBef>
        <a:spcAft>
          <a:spcPts val="800"/>
        </a:spcAft>
        <a:buFont typeface="Arial" pitchFamily="34" charset="0"/>
        <a:buChar char="•"/>
        <a:defRPr sz="1200" b="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hyperlink" Target="https://www.socialstyrelsen.se/globalassets/sharepoint-dokument/artikelkatalog/ovrigt/2018-11-11.pdf" TargetMode="External"/><Relationship Id="rId2" Type="http://schemas.openxmlformats.org/officeDocument/2006/relationships/notesSlide" Target="../notesSlides/notesSlide13.xml"/><Relationship Id="rId1" Type="http://schemas.openxmlformats.org/officeDocument/2006/relationships/slideLayout" Target="../slideLayouts/slideLayout26.xml"/><Relationship Id="rId5" Type="http://schemas.openxmlformats.org/officeDocument/2006/relationships/image" Target="../media/image7.jp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0E2B85A-D4EB-43F5-817E-4940A893080C}"/>
              </a:ext>
            </a:extLst>
          </p:cNvPr>
          <p:cNvSpPr>
            <a:spLocks noGrp="1"/>
          </p:cNvSpPr>
          <p:nvPr>
            <p:ph type="ctrTitle"/>
          </p:nvPr>
        </p:nvSpPr>
        <p:spPr/>
        <p:txBody>
          <a:bodyPr>
            <a:normAutofit/>
          </a:bodyPr>
          <a:lstStyle/>
          <a:p>
            <a:r>
              <a:rPr lang="sv-SE" dirty="0"/>
              <a:t>Introduktion</a:t>
            </a:r>
            <a:br>
              <a:rPr lang="sv-SE" dirty="0"/>
            </a:br>
            <a:endParaRPr lang="sv-SE" sz="2100" b="0" dirty="0">
              <a:solidFill>
                <a:srgbClr val="FFFFFF"/>
              </a:solidFill>
            </a:endParaRPr>
          </a:p>
        </p:txBody>
      </p:sp>
      <p:pic>
        <p:nvPicPr>
          <p:cNvPr id="4" name="Platshållare för bild 3"/>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320540" t="-23601" r="-16619" b="-4686"/>
          <a:stretch/>
        </p:blipFill>
        <p:spPr>
          <a:solidFill>
            <a:srgbClr val="3DB7E4"/>
          </a:solidFill>
        </p:spPr>
      </p:pic>
    </p:spTree>
    <p:extLst>
      <p:ext uri="{BB962C8B-B14F-4D97-AF65-F5344CB8AC3E}">
        <p14:creationId xmlns:p14="http://schemas.microsoft.com/office/powerpoint/2010/main" val="29837579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23BADC-D833-4FC3-BC1A-AECF1E241D0F}"/>
              </a:ext>
            </a:extLst>
          </p:cNvPr>
          <p:cNvSpPr>
            <a:spLocks noGrp="1"/>
          </p:cNvSpPr>
          <p:nvPr>
            <p:ph type="title"/>
          </p:nvPr>
        </p:nvSpPr>
        <p:spPr/>
        <p:txBody>
          <a:bodyPr/>
          <a:lstStyle/>
          <a:p>
            <a:r>
              <a:rPr lang="sv-SE" dirty="0"/>
              <a:t>Fundera enskilt</a:t>
            </a:r>
            <a:br>
              <a:rPr lang="sv-SE" dirty="0"/>
            </a:br>
            <a:r>
              <a:rPr lang="sv-SE" b="0" dirty="0"/>
              <a:t>(3 minuter)</a:t>
            </a:r>
          </a:p>
        </p:txBody>
      </p:sp>
      <p:sp>
        <p:nvSpPr>
          <p:cNvPr id="3" name="Platshållare för innehåll 2">
            <a:extLst>
              <a:ext uri="{FF2B5EF4-FFF2-40B4-BE49-F238E27FC236}">
                <a16:creationId xmlns:a16="http://schemas.microsoft.com/office/drawing/2014/main" id="{68E35ADA-BED3-4AA3-BAFE-AA9D1F0195D2}"/>
              </a:ext>
            </a:extLst>
          </p:cNvPr>
          <p:cNvSpPr>
            <a:spLocks noGrp="1"/>
          </p:cNvSpPr>
          <p:nvPr>
            <p:ph idx="1"/>
          </p:nvPr>
        </p:nvSpPr>
        <p:spPr/>
        <p:txBody>
          <a:bodyPr/>
          <a:lstStyle/>
          <a:p>
            <a:pPr>
              <a:spcBef>
                <a:spcPts val="0"/>
              </a:spcBef>
            </a:pPr>
            <a:r>
              <a:rPr lang="sv-SE" sz="2600" b="0" dirty="0"/>
              <a:t>Hur känner du inför att låta en kollega ta </a:t>
            </a:r>
            <a:br>
              <a:rPr lang="sv-SE" sz="2600" b="0" dirty="0"/>
            </a:br>
            <a:r>
              <a:rPr lang="sv-SE" sz="2600" b="0" dirty="0"/>
              <a:t>del av ditt material och reflektera över det?</a:t>
            </a:r>
          </a:p>
          <a:p>
            <a:pPr>
              <a:spcBef>
                <a:spcPts val="0"/>
              </a:spcBef>
            </a:pPr>
            <a:r>
              <a:rPr lang="sv-SE" sz="2600" b="0" dirty="0"/>
              <a:t>Hur känner du inför att själv ta del av en </a:t>
            </a:r>
            <a:br>
              <a:rPr lang="sv-SE" sz="2600" b="0" dirty="0"/>
            </a:br>
            <a:r>
              <a:rPr lang="sv-SE" sz="2600" b="0" dirty="0"/>
              <a:t>kollegas material och reflektera över det? </a:t>
            </a:r>
          </a:p>
          <a:p>
            <a:pPr>
              <a:spcBef>
                <a:spcPts val="0"/>
              </a:spcBef>
            </a:pPr>
            <a:r>
              <a:rPr lang="sv-SE" sz="2600" b="0" dirty="0"/>
              <a:t>Hur känner du inför att ta emot feedback</a:t>
            </a:r>
            <a:br>
              <a:rPr lang="sv-SE" sz="2600" b="0" dirty="0"/>
            </a:br>
            <a:r>
              <a:rPr lang="sv-SE" sz="2600" b="0" dirty="0"/>
              <a:t>från en kollega om ditt eget arbete?</a:t>
            </a:r>
          </a:p>
          <a:p>
            <a:pPr>
              <a:spcBef>
                <a:spcPts val="0"/>
              </a:spcBef>
            </a:pPr>
            <a:r>
              <a:rPr lang="sv-SE" sz="2600" b="0" dirty="0"/>
              <a:t>Hur känner du inför att ge feedback till en </a:t>
            </a:r>
            <a:br>
              <a:rPr lang="sv-SE" sz="2600" b="0" dirty="0"/>
            </a:br>
            <a:r>
              <a:rPr lang="sv-SE" sz="2600" b="0" dirty="0"/>
              <a:t>kollega om hens arbete?</a:t>
            </a:r>
          </a:p>
          <a:p>
            <a:pPr marL="0" indent="0">
              <a:buNone/>
            </a:pPr>
            <a:endParaRPr lang="sv-SE" sz="2000" dirty="0"/>
          </a:p>
        </p:txBody>
      </p:sp>
      <p:sp>
        <p:nvSpPr>
          <p:cNvPr id="5" name="Platshållare för sidfot 4"/>
          <p:cNvSpPr>
            <a:spLocks noGrp="1"/>
          </p:cNvSpPr>
          <p:nvPr>
            <p:ph type="ftr" sz="quarter" idx="11"/>
          </p:nvPr>
        </p:nvSpPr>
        <p:spPr/>
        <p:txBody>
          <a:bodyPr/>
          <a:lstStyle/>
          <a:p>
            <a:r>
              <a:rPr lang="sv-SE"/>
              <a:t>Introduktion</a:t>
            </a:r>
            <a:endParaRPr lang="sv-SE" dirty="0"/>
          </a:p>
        </p:txBody>
      </p:sp>
      <p:pic>
        <p:nvPicPr>
          <p:cNvPr id="10" name="Bildobjekt 9"/>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313064" y="717972"/>
            <a:ext cx="1100911" cy="994449"/>
          </a:xfrm>
          <a:prstGeom prst="rect">
            <a:avLst/>
          </a:prstGeom>
        </p:spPr>
      </p:pic>
      <p:sp>
        <p:nvSpPr>
          <p:cNvPr id="4" name="Platshållare för bildnummer 3"/>
          <p:cNvSpPr>
            <a:spLocks noGrp="1"/>
          </p:cNvSpPr>
          <p:nvPr>
            <p:ph type="sldNum" sz="quarter" idx="12"/>
          </p:nvPr>
        </p:nvSpPr>
        <p:spPr/>
        <p:txBody>
          <a:bodyPr/>
          <a:lstStyle/>
          <a:p>
            <a:fld id="{3C85E78D-9BDB-402C-83E3-26573C1B9F9F}" type="slidenum">
              <a:rPr lang="sv-SE" smtClean="0"/>
              <a:t>10</a:t>
            </a:fld>
            <a:endParaRPr lang="sv-SE"/>
          </a:p>
        </p:txBody>
      </p:sp>
    </p:spTree>
    <p:extLst>
      <p:ext uri="{BB962C8B-B14F-4D97-AF65-F5344CB8AC3E}">
        <p14:creationId xmlns:p14="http://schemas.microsoft.com/office/powerpoint/2010/main" val="30950036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Diskutera två och två </a:t>
            </a:r>
            <a:br>
              <a:rPr lang="sv-SE" dirty="0"/>
            </a:br>
            <a:r>
              <a:rPr lang="sv-SE" b="0" dirty="0"/>
              <a:t>(5 minuter)</a:t>
            </a:r>
          </a:p>
        </p:txBody>
      </p:sp>
      <p:sp>
        <p:nvSpPr>
          <p:cNvPr id="4" name="Platshållare för innehåll 3"/>
          <p:cNvSpPr>
            <a:spLocks noGrp="1"/>
          </p:cNvSpPr>
          <p:nvPr>
            <p:ph sz="quarter" idx="13"/>
          </p:nvPr>
        </p:nvSpPr>
        <p:spPr/>
        <p:txBody>
          <a:bodyPr/>
          <a:lstStyle/>
          <a:p>
            <a:pPr>
              <a:spcBef>
                <a:spcPts val="1800"/>
              </a:spcBef>
            </a:pPr>
            <a:r>
              <a:rPr lang="sv-SE" b="0" dirty="0"/>
              <a:t>Berätta för varandra hur ni tänkte. </a:t>
            </a:r>
          </a:p>
          <a:p>
            <a:pPr>
              <a:spcBef>
                <a:spcPts val="1800"/>
              </a:spcBef>
            </a:pPr>
            <a:endParaRPr lang="sv-SE" sz="2000" dirty="0"/>
          </a:p>
          <a:p>
            <a:endParaRPr lang="sv-SE" dirty="0"/>
          </a:p>
          <a:p>
            <a:endParaRPr lang="sv-SE" dirty="0"/>
          </a:p>
        </p:txBody>
      </p:sp>
      <p:sp>
        <p:nvSpPr>
          <p:cNvPr id="6" name="Platshållare för sidfot 5"/>
          <p:cNvSpPr>
            <a:spLocks noGrp="1"/>
          </p:cNvSpPr>
          <p:nvPr>
            <p:ph type="ftr" sz="quarter" idx="11"/>
          </p:nvPr>
        </p:nvSpPr>
        <p:spPr/>
        <p:txBody>
          <a:bodyPr/>
          <a:lstStyle/>
          <a:p>
            <a:r>
              <a:rPr lang="sv-SE"/>
              <a:t>Introduktion</a:t>
            </a:r>
            <a:endParaRPr lang="sv-SE" dirty="0"/>
          </a:p>
        </p:txBody>
      </p:sp>
      <p:pic>
        <p:nvPicPr>
          <p:cNvPr id="9" name="Bildobjekt 8"/>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313064" y="717972"/>
            <a:ext cx="1125665" cy="1025827"/>
          </a:xfrm>
          <a:prstGeom prst="rect">
            <a:avLst/>
          </a:prstGeom>
        </p:spPr>
      </p:pic>
      <p:sp>
        <p:nvSpPr>
          <p:cNvPr id="3" name="Platshållare för bildnummer 2"/>
          <p:cNvSpPr>
            <a:spLocks noGrp="1"/>
          </p:cNvSpPr>
          <p:nvPr>
            <p:ph type="sldNum" sz="quarter" idx="12"/>
          </p:nvPr>
        </p:nvSpPr>
        <p:spPr/>
        <p:txBody>
          <a:bodyPr/>
          <a:lstStyle/>
          <a:p>
            <a:fld id="{F3A1DABF-CD59-47A1-8187-10F3203EF599}" type="slidenum">
              <a:rPr lang="sv-SE" smtClean="0"/>
              <a:t>11</a:t>
            </a:fld>
            <a:endParaRPr lang="sv-SE"/>
          </a:p>
        </p:txBody>
      </p:sp>
    </p:spTree>
    <p:extLst>
      <p:ext uri="{BB962C8B-B14F-4D97-AF65-F5344CB8AC3E}">
        <p14:creationId xmlns:p14="http://schemas.microsoft.com/office/powerpoint/2010/main" val="18842109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Att ge feedback – några tips</a:t>
            </a:r>
            <a:endParaRPr lang="sv-SE" dirty="0"/>
          </a:p>
        </p:txBody>
      </p:sp>
      <p:sp>
        <p:nvSpPr>
          <p:cNvPr id="3" name="Platshållare för sidfot 2"/>
          <p:cNvSpPr>
            <a:spLocks noGrp="1"/>
          </p:cNvSpPr>
          <p:nvPr>
            <p:ph type="ftr" sz="quarter" idx="11"/>
          </p:nvPr>
        </p:nvSpPr>
        <p:spPr/>
        <p:txBody>
          <a:bodyPr/>
          <a:lstStyle/>
          <a:p>
            <a:r>
              <a:rPr lang="sv-SE"/>
              <a:t>Introduktion</a:t>
            </a:r>
          </a:p>
        </p:txBody>
      </p:sp>
      <p:sp>
        <p:nvSpPr>
          <p:cNvPr id="7" name="Platshållare för text 6">
            <a:extLst>
              <a:ext uri="{FF2B5EF4-FFF2-40B4-BE49-F238E27FC236}">
                <a16:creationId xmlns:a16="http://schemas.microsoft.com/office/drawing/2014/main" id="{6D6599D7-FD61-4059-B311-C24D10FC41D6}"/>
              </a:ext>
            </a:extLst>
          </p:cNvPr>
          <p:cNvSpPr>
            <a:spLocks noGrp="1"/>
          </p:cNvSpPr>
          <p:nvPr>
            <p:ph type="body" sz="quarter" idx="13"/>
          </p:nvPr>
        </p:nvSpPr>
        <p:spPr>
          <a:xfrm>
            <a:off x="801687" y="2059200"/>
            <a:ext cx="6801747" cy="3708400"/>
          </a:xfrm>
        </p:spPr>
        <p:txBody>
          <a:bodyPr/>
          <a:lstStyle/>
          <a:p>
            <a:pPr marL="285750" indent="-285750">
              <a:spcBef>
                <a:spcPts val="0"/>
              </a:spcBef>
              <a:spcAft>
                <a:spcPts val="800"/>
              </a:spcAft>
              <a:buFont typeface="Arial" panose="020B0604020202020204" pitchFamily="34" charset="0"/>
              <a:buChar char="•"/>
            </a:pPr>
            <a:r>
              <a:rPr lang="sv-SE" b="0" dirty="0"/>
              <a:t>Var så konkret som möjligt. Det hjälper </a:t>
            </a:r>
            <a:br>
              <a:rPr lang="sv-SE" b="0" dirty="0"/>
            </a:br>
            <a:r>
              <a:rPr lang="sv-SE" b="0" dirty="0"/>
              <a:t>mottagaren att förstå vad hen kan behöva </a:t>
            </a:r>
            <a:br>
              <a:rPr lang="sv-SE" b="0" dirty="0"/>
            </a:br>
            <a:r>
              <a:rPr lang="sv-SE" b="0" dirty="0"/>
              <a:t>utveckla. Det visar också att du verkligen </a:t>
            </a:r>
            <a:br>
              <a:rPr lang="sv-SE" b="0" dirty="0"/>
            </a:br>
            <a:r>
              <a:rPr lang="sv-SE" b="0" dirty="0"/>
              <a:t>har satt dig in i mottagarens arbete.</a:t>
            </a:r>
          </a:p>
          <a:p>
            <a:pPr marL="285750" indent="-285750">
              <a:spcBef>
                <a:spcPts val="0"/>
              </a:spcBef>
              <a:spcAft>
                <a:spcPts val="800"/>
              </a:spcAft>
              <a:buFont typeface="Arial" panose="020B0604020202020204" pitchFamily="34" charset="0"/>
              <a:buChar char="•"/>
            </a:pPr>
            <a:r>
              <a:rPr lang="sv-SE" b="0" dirty="0"/>
              <a:t>Negativ feedback ska handla om något </a:t>
            </a:r>
            <a:br>
              <a:rPr lang="sv-SE" b="0" dirty="0"/>
            </a:br>
            <a:r>
              <a:rPr lang="sv-SE" b="0" dirty="0"/>
              <a:t>som går att förändra. </a:t>
            </a:r>
          </a:p>
          <a:p>
            <a:pPr marL="285750" indent="-285750">
              <a:spcBef>
                <a:spcPts val="0"/>
              </a:spcBef>
              <a:spcAft>
                <a:spcPts val="800"/>
              </a:spcAft>
              <a:buFont typeface="Arial" panose="020B0604020202020204" pitchFamily="34" charset="0"/>
              <a:buChar char="•"/>
            </a:pPr>
            <a:r>
              <a:rPr lang="sv-SE" b="0" dirty="0"/>
              <a:t>Ge bara feedback om det kan leda till </a:t>
            </a:r>
            <a:br>
              <a:rPr lang="sv-SE" b="0" dirty="0"/>
            </a:br>
            <a:r>
              <a:rPr lang="sv-SE" b="0" dirty="0"/>
              <a:t>någonting bra.</a:t>
            </a:r>
            <a:endParaRPr lang="en-US" dirty="0"/>
          </a:p>
        </p:txBody>
      </p:sp>
      <p:sp>
        <p:nvSpPr>
          <p:cNvPr id="4" name="Platshållare för bildnummer 3"/>
          <p:cNvSpPr>
            <a:spLocks noGrp="1"/>
          </p:cNvSpPr>
          <p:nvPr>
            <p:ph type="sldNum" sz="quarter" idx="12"/>
          </p:nvPr>
        </p:nvSpPr>
        <p:spPr/>
        <p:txBody>
          <a:bodyPr/>
          <a:lstStyle/>
          <a:p>
            <a:fld id="{F3A1DABF-CD59-47A1-8187-10F3203EF599}" type="slidenum">
              <a:rPr lang="sv-SE" smtClean="0"/>
              <a:t>12</a:t>
            </a:fld>
            <a:endParaRPr lang="sv-SE"/>
          </a:p>
        </p:txBody>
      </p:sp>
    </p:spTree>
    <p:extLst>
      <p:ext uri="{BB962C8B-B14F-4D97-AF65-F5344CB8AC3E}">
        <p14:creationId xmlns:p14="http://schemas.microsoft.com/office/powerpoint/2010/main" val="1357986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ratbubbla: rektangel med rundade hörn 9">
            <a:extLst>
              <a:ext uri="{FF2B5EF4-FFF2-40B4-BE49-F238E27FC236}">
                <a16:creationId xmlns:a16="http://schemas.microsoft.com/office/drawing/2014/main" id="{24F32C8B-45D0-45D8-942B-D98BE119F69A}"/>
              </a:ext>
            </a:extLst>
          </p:cNvPr>
          <p:cNvSpPr/>
          <p:nvPr/>
        </p:nvSpPr>
        <p:spPr>
          <a:xfrm>
            <a:off x="5647933" y="2122097"/>
            <a:ext cx="2977327" cy="1124219"/>
          </a:xfrm>
          <a:prstGeom prst="wedgeRoundRectCallout">
            <a:avLst/>
          </a:prstGeom>
          <a:solidFill>
            <a:srgbClr val="DAD7CB"/>
          </a:solidFill>
          <a:ln w="9525">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accent4"/>
                </a:solidFill>
                <a:latin typeface="Arial" panose="020B0604020202020204" pitchFamily="34" charset="0"/>
                <a:cs typeface="Arial" panose="020B0604020202020204" pitchFamily="34" charset="0"/>
              </a:rPr>
              <a:t>Tänk</a:t>
            </a:r>
            <a:r>
              <a:rPr lang="en-US" dirty="0">
                <a:solidFill>
                  <a:schemeClr val="accent4"/>
                </a:solidFill>
                <a:latin typeface="Arial" panose="020B0604020202020204" pitchFamily="34" charset="0"/>
                <a:cs typeface="Arial" panose="020B0604020202020204" pitchFamily="34" charset="0"/>
              </a:rPr>
              <a:t> </a:t>
            </a:r>
            <a:r>
              <a:rPr lang="en-US" dirty="0" err="1">
                <a:solidFill>
                  <a:schemeClr val="accent4"/>
                </a:solidFill>
                <a:latin typeface="Arial" panose="020B0604020202020204" pitchFamily="34" charset="0"/>
                <a:cs typeface="Arial" panose="020B0604020202020204" pitchFamily="34" charset="0"/>
              </a:rPr>
              <a:t>på</a:t>
            </a:r>
            <a:r>
              <a:rPr lang="en-US" dirty="0">
                <a:solidFill>
                  <a:schemeClr val="accent4"/>
                </a:solidFill>
                <a:latin typeface="Arial" panose="020B0604020202020204" pitchFamily="34" charset="0"/>
                <a:cs typeface="Arial" panose="020B0604020202020204" pitchFamily="34" charset="0"/>
              </a:rPr>
              <a:t> </a:t>
            </a:r>
            <a:r>
              <a:rPr lang="en-US" dirty="0" err="1">
                <a:solidFill>
                  <a:schemeClr val="accent4"/>
                </a:solidFill>
                <a:latin typeface="Arial" panose="020B0604020202020204" pitchFamily="34" charset="0"/>
                <a:cs typeface="Arial" panose="020B0604020202020204" pitchFamily="34" charset="0"/>
              </a:rPr>
              <a:t>att</a:t>
            </a:r>
            <a:r>
              <a:rPr lang="en-US" dirty="0">
                <a:solidFill>
                  <a:schemeClr val="accent4"/>
                </a:solidFill>
                <a:latin typeface="Arial" panose="020B0604020202020204" pitchFamily="34" charset="0"/>
                <a:cs typeface="Arial" panose="020B0604020202020204" pitchFamily="34" charset="0"/>
              </a:rPr>
              <a:t> </a:t>
            </a:r>
            <a:r>
              <a:rPr lang="en-US" dirty="0" err="1">
                <a:solidFill>
                  <a:schemeClr val="accent4"/>
                </a:solidFill>
                <a:latin typeface="Arial" panose="020B0604020202020204" pitchFamily="34" charset="0"/>
                <a:cs typeface="Arial" panose="020B0604020202020204" pitchFamily="34" charset="0"/>
              </a:rPr>
              <a:t>feedbacken</a:t>
            </a:r>
            <a:r>
              <a:rPr lang="en-US" dirty="0">
                <a:solidFill>
                  <a:schemeClr val="accent4"/>
                </a:solidFill>
                <a:latin typeface="Arial" panose="020B0604020202020204" pitchFamily="34" charset="0"/>
                <a:cs typeface="Arial" panose="020B0604020202020204" pitchFamily="34" charset="0"/>
              </a:rPr>
              <a:t> </a:t>
            </a:r>
            <a:br>
              <a:rPr lang="en-US" dirty="0">
                <a:solidFill>
                  <a:schemeClr val="accent4"/>
                </a:solidFill>
                <a:latin typeface="Arial" panose="020B0604020202020204" pitchFamily="34" charset="0"/>
                <a:cs typeface="Arial" panose="020B0604020202020204" pitchFamily="34" charset="0"/>
              </a:rPr>
            </a:br>
            <a:r>
              <a:rPr lang="en-US" dirty="0" err="1">
                <a:solidFill>
                  <a:schemeClr val="accent4"/>
                </a:solidFill>
                <a:latin typeface="Arial" panose="020B0604020202020204" pitchFamily="34" charset="0"/>
                <a:cs typeface="Arial" panose="020B0604020202020204" pitchFamily="34" charset="0"/>
              </a:rPr>
              <a:t>ges</a:t>
            </a:r>
            <a:r>
              <a:rPr lang="en-US" dirty="0">
                <a:solidFill>
                  <a:schemeClr val="accent4"/>
                </a:solidFill>
                <a:latin typeface="Arial" panose="020B0604020202020204" pitchFamily="34" charset="0"/>
                <a:cs typeface="Arial" panose="020B0604020202020204" pitchFamily="34" charset="0"/>
              </a:rPr>
              <a:t> </a:t>
            </a:r>
            <a:r>
              <a:rPr lang="en-US" dirty="0" err="1">
                <a:solidFill>
                  <a:schemeClr val="accent4"/>
                </a:solidFill>
                <a:latin typeface="Arial" panose="020B0604020202020204" pitchFamily="34" charset="0"/>
                <a:cs typeface="Arial" panose="020B0604020202020204" pitchFamily="34" charset="0"/>
              </a:rPr>
              <a:t>i</a:t>
            </a:r>
            <a:r>
              <a:rPr lang="en-US" dirty="0">
                <a:solidFill>
                  <a:schemeClr val="accent4"/>
                </a:solidFill>
                <a:latin typeface="Arial" panose="020B0604020202020204" pitchFamily="34" charset="0"/>
                <a:cs typeface="Arial" panose="020B0604020202020204" pitchFamily="34" charset="0"/>
              </a:rPr>
              <a:t> </a:t>
            </a:r>
            <a:r>
              <a:rPr lang="en-US" dirty="0" err="1">
                <a:solidFill>
                  <a:schemeClr val="accent4"/>
                </a:solidFill>
                <a:latin typeface="Arial" panose="020B0604020202020204" pitchFamily="34" charset="0"/>
                <a:cs typeface="Arial" panose="020B0604020202020204" pitchFamily="34" charset="0"/>
              </a:rPr>
              <a:t>ett</a:t>
            </a:r>
            <a:r>
              <a:rPr lang="en-US" dirty="0">
                <a:solidFill>
                  <a:schemeClr val="accent4"/>
                </a:solidFill>
                <a:latin typeface="Arial" panose="020B0604020202020204" pitchFamily="34" charset="0"/>
                <a:cs typeface="Arial" panose="020B0604020202020204" pitchFamily="34" charset="0"/>
              </a:rPr>
              <a:t> </a:t>
            </a:r>
            <a:r>
              <a:rPr lang="en-US" dirty="0" err="1">
                <a:solidFill>
                  <a:schemeClr val="accent4"/>
                </a:solidFill>
                <a:latin typeface="Arial" panose="020B0604020202020204" pitchFamily="34" charset="0"/>
                <a:cs typeface="Arial" panose="020B0604020202020204" pitchFamily="34" charset="0"/>
              </a:rPr>
              <a:t>gott</a:t>
            </a:r>
            <a:r>
              <a:rPr lang="en-US" dirty="0">
                <a:solidFill>
                  <a:schemeClr val="accent4"/>
                </a:solidFill>
                <a:latin typeface="Arial" panose="020B0604020202020204" pitchFamily="34" charset="0"/>
                <a:cs typeface="Arial" panose="020B0604020202020204" pitchFamily="34" charset="0"/>
              </a:rPr>
              <a:t> </a:t>
            </a:r>
            <a:r>
              <a:rPr lang="en-US" dirty="0" err="1">
                <a:solidFill>
                  <a:schemeClr val="accent4"/>
                </a:solidFill>
                <a:latin typeface="Arial" panose="020B0604020202020204" pitchFamily="34" charset="0"/>
                <a:cs typeface="Arial" panose="020B0604020202020204" pitchFamily="34" charset="0"/>
              </a:rPr>
              <a:t>syfte</a:t>
            </a:r>
            <a:r>
              <a:rPr lang="en-US" dirty="0">
                <a:solidFill>
                  <a:schemeClr val="accent4"/>
                </a:solidFill>
                <a:latin typeface="Arial" panose="020B0604020202020204" pitchFamily="34" charset="0"/>
                <a:cs typeface="Arial" panose="020B0604020202020204" pitchFamily="34" charset="0"/>
              </a:rPr>
              <a:t>.</a:t>
            </a:r>
          </a:p>
        </p:txBody>
      </p:sp>
      <p:sp>
        <p:nvSpPr>
          <p:cNvPr id="2" name="Rubrik 1"/>
          <p:cNvSpPr>
            <a:spLocks noGrp="1"/>
          </p:cNvSpPr>
          <p:nvPr>
            <p:ph type="title"/>
          </p:nvPr>
        </p:nvSpPr>
        <p:spPr/>
        <p:txBody>
          <a:bodyPr/>
          <a:lstStyle/>
          <a:p>
            <a:r>
              <a:rPr lang="sv-SE"/>
              <a:t>Att ta emot feedback – några tips</a:t>
            </a:r>
            <a:endParaRPr lang="sv-SE" dirty="0"/>
          </a:p>
        </p:txBody>
      </p:sp>
      <p:sp>
        <p:nvSpPr>
          <p:cNvPr id="3" name="Platshållare för sidfot 2"/>
          <p:cNvSpPr>
            <a:spLocks noGrp="1"/>
          </p:cNvSpPr>
          <p:nvPr>
            <p:ph type="ftr" sz="quarter" idx="11"/>
          </p:nvPr>
        </p:nvSpPr>
        <p:spPr/>
        <p:txBody>
          <a:bodyPr/>
          <a:lstStyle/>
          <a:p>
            <a:r>
              <a:rPr lang="sv-SE"/>
              <a:t>Introduktion</a:t>
            </a:r>
          </a:p>
        </p:txBody>
      </p:sp>
      <p:sp>
        <p:nvSpPr>
          <p:cNvPr id="7" name="Platshållare för text 6">
            <a:extLst>
              <a:ext uri="{FF2B5EF4-FFF2-40B4-BE49-F238E27FC236}">
                <a16:creationId xmlns:a16="http://schemas.microsoft.com/office/drawing/2014/main" id="{6D6599D7-FD61-4059-B311-C24D10FC41D6}"/>
              </a:ext>
            </a:extLst>
          </p:cNvPr>
          <p:cNvSpPr>
            <a:spLocks noGrp="1"/>
          </p:cNvSpPr>
          <p:nvPr>
            <p:ph type="body" sz="quarter" idx="13"/>
          </p:nvPr>
        </p:nvSpPr>
        <p:spPr>
          <a:xfrm>
            <a:off x="801687" y="2059200"/>
            <a:ext cx="7119799" cy="1373956"/>
          </a:xfrm>
        </p:spPr>
        <p:txBody>
          <a:bodyPr/>
          <a:lstStyle/>
          <a:p>
            <a:pPr marL="285750" indent="-285750">
              <a:spcBef>
                <a:spcPts val="0"/>
              </a:spcBef>
              <a:spcAft>
                <a:spcPts val="800"/>
              </a:spcAft>
              <a:buFont typeface="Arial" panose="020B0604020202020204" pitchFamily="34" charset="0"/>
              <a:buChar char="•"/>
            </a:pPr>
            <a:r>
              <a:rPr lang="sv-SE" b="0" dirty="0"/>
              <a:t>Ansträng dig för att lyssna </a:t>
            </a:r>
            <a:br>
              <a:rPr lang="sv-SE" b="0" dirty="0"/>
            </a:br>
            <a:r>
              <a:rPr lang="sv-SE" b="0" dirty="0"/>
              <a:t>och vara öppen.</a:t>
            </a:r>
          </a:p>
          <a:p>
            <a:pPr marL="285750" indent="-285750">
              <a:spcBef>
                <a:spcPts val="0"/>
              </a:spcBef>
              <a:spcAft>
                <a:spcPts val="800"/>
              </a:spcAft>
              <a:buFont typeface="Arial" panose="020B0604020202020204" pitchFamily="34" charset="0"/>
              <a:buChar char="•"/>
            </a:pPr>
            <a:r>
              <a:rPr lang="sv-SE" b="0" dirty="0"/>
              <a:t>Är det positiv feedback</a:t>
            </a:r>
            <a:br>
              <a:rPr lang="sv-SE" b="0" dirty="0"/>
            </a:br>
            <a:r>
              <a:rPr lang="sv-SE" b="0" dirty="0"/>
              <a:t>– njut av berömmet.</a:t>
            </a:r>
          </a:p>
          <a:p>
            <a:pPr marL="285750" indent="-285750">
              <a:spcBef>
                <a:spcPts val="0"/>
              </a:spcBef>
              <a:spcAft>
                <a:spcPts val="800"/>
              </a:spcAft>
              <a:buFont typeface="Arial" panose="020B0604020202020204" pitchFamily="34" charset="0"/>
              <a:buChar char="•"/>
            </a:pPr>
            <a:r>
              <a:rPr lang="sv-SE" b="0" dirty="0"/>
              <a:t>Är det negativ feedback </a:t>
            </a:r>
            <a:br>
              <a:rPr lang="sv-SE" b="0" dirty="0"/>
            </a:br>
            <a:r>
              <a:rPr lang="sv-SE" b="0" dirty="0"/>
              <a:t>– undvik att gå i försvarsställning.</a:t>
            </a:r>
          </a:p>
        </p:txBody>
      </p:sp>
      <p:sp>
        <p:nvSpPr>
          <p:cNvPr id="4" name="Platshållare för bildnummer 3"/>
          <p:cNvSpPr>
            <a:spLocks noGrp="1"/>
          </p:cNvSpPr>
          <p:nvPr>
            <p:ph type="sldNum" sz="quarter" idx="12"/>
          </p:nvPr>
        </p:nvSpPr>
        <p:spPr/>
        <p:txBody>
          <a:bodyPr/>
          <a:lstStyle/>
          <a:p>
            <a:fld id="{F3A1DABF-CD59-47A1-8187-10F3203EF599}" type="slidenum">
              <a:rPr lang="sv-SE" smtClean="0"/>
              <a:t>13</a:t>
            </a:fld>
            <a:endParaRPr lang="sv-SE"/>
          </a:p>
        </p:txBody>
      </p:sp>
    </p:spTree>
    <p:extLst>
      <p:ext uri="{BB962C8B-B14F-4D97-AF65-F5344CB8AC3E}">
        <p14:creationId xmlns:p14="http://schemas.microsoft.com/office/powerpoint/2010/main" val="2245849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Diskutera två och två</a:t>
            </a:r>
            <a:br>
              <a:rPr lang="sv-SE" dirty="0"/>
            </a:br>
            <a:r>
              <a:rPr lang="sv-SE" b="0" dirty="0"/>
              <a:t>(5 minuter)</a:t>
            </a:r>
          </a:p>
        </p:txBody>
      </p:sp>
      <p:sp>
        <p:nvSpPr>
          <p:cNvPr id="4" name="Platshållare för innehåll 3"/>
          <p:cNvSpPr>
            <a:spLocks noGrp="1"/>
          </p:cNvSpPr>
          <p:nvPr>
            <p:ph sz="quarter" idx="13"/>
          </p:nvPr>
        </p:nvSpPr>
        <p:spPr/>
        <p:txBody>
          <a:bodyPr/>
          <a:lstStyle/>
          <a:p>
            <a:pPr>
              <a:spcBef>
                <a:spcPts val="1800"/>
              </a:spcBef>
            </a:pPr>
            <a:r>
              <a:rPr lang="sv-SE" b="0" dirty="0"/>
              <a:t>Vad behöver vi tänka på när </a:t>
            </a:r>
            <a:br>
              <a:rPr lang="sv-SE" b="0" dirty="0"/>
            </a:br>
            <a:r>
              <a:rPr lang="sv-SE" b="0" dirty="0"/>
              <a:t>vi ger varandra feedback? </a:t>
            </a:r>
          </a:p>
          <a:p>
            <a:endParaRPr lang="sv-SE" sz="2800" dirty="0"/>
          </a:p>
          <a:p>
            <a:endParaRPr lang="sv-SE" sz="2800" dirty="0"/>
          </a:p>
        </p:txBody>
      </p:sp>
      <p:sp>
        <p:nvSpPr>
          <p:cNvPr id="6" name="Platshållare för sidfot 5"/>
          <p:cNvSpPr>
            <a:spLocks noGrp="1"/>
          </p:cNvSpPr>
          <p:nvPr>
            <p:ph type="ftr" sz="quarter" idx="11"/>
          </p:nvPr>
        </p:nvSpPr>
        <p:spPr/>
        <p:txBody>
          <a:bodyPr/>
          <a:lstStyle/>
          <a:p>
            <a:r>
              <a:rPr lang="sv-SE"/>
              <a:t>Introduktion</a:t>
            </a:r>
            <a:endParaRPr lang="sv-SE" dirty="0"/>
          </a:p>
        </p:txBody>
      </p:sp>
      <p:pic>
        <p:nvPicPr>
          <p:cNvPr id="7" name="Bildobjekt 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313064" y="717972"/>
            <a:ext cx="1125665" cy="1025827"/>
          </a:xfrm>
          <a:prstGeom prst="rect">
            <a:avLst/>
          </a:prstGeom>
        </p:spPr>
      </p:pic>
      <p:sp>
        <p:nvSpPr>
          <p:cNvPr id="3" name="Platshållare för bildnummer 2"/>
          <p:cNvSpPr>
            <a:spLocks noGrp="1"/>
          </p:cNvSpPr>
          <p:nvPr>
            <p:ph type="sldNum" sz="quarter" idx="12"/>
          </p:nvPr>
        </p:nvSpPr>
        <p:spPr/>
        <p:txBody>
          <a:bodyPr/>
          <a:lstStyle/>
          <a:p>
            <a:fld id="{F3A1DABF-CD59-47A1-8187-10F3203EF599}" type="slidenum">
              <a:rPr lang="sv-SE" smtClean="0"/>
              <a:t>14</a:t>
            </a:fld>
            <a:endParaRPr lang="sv-SE"/>
          </a:p>
        </p:txBody>
      </p:sp>
    </p:spTree>
    <p:extLst>
      <p:ext uri="{BB962C8B-B14F-4D97-AF65-F5344CB8AC3E}">
        <p14:creationId xmlns:p14="http://schemas.microsoft.com/office/powerpoint/2010/main" val="7128096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F390AC-7F68-4AAF-B448-4BE35C233C08}"/>
              </a:ext>
            </a:extLst>
          </p:cNvPr>
          <p:cNvSpPr>
            <a:spLocks noGrp="1"/>
          </p:cNvSpPr>
          <p:nvPr>
            <p:ph type="title"/>
          </p:nvPr>
        </p:nvSpPr>
        <p:spPr/>
        <p:txBody>
          <a:bodyPr/>
          <a:lstStyle/>
          <a:p>
            <a:r>
              <a:rPr lang="sv-SE"/>
              <a:t>Diskutera gemensamt</a:t>
            </a:r>
            <a:br>
              <a:rPr lang="sv-SE" dirty="0"/>
            </a:br>
            <a:r>
              <a:rPr lang="sv-SE" b="0" dirty="0"/>
              <a:t>(5 minuter)</a:t>
            </a:r>
          </a:p>
        </p:txBody>
      </p:sp>
      <p:sp>
        <p:nvSpPr>
          <p:cNvPr id="3" name="Platshållare för innehåll 2">
            <a:extLst>
              <a:ext uri="{FF2B5EF4-FFF2-40B4-BE49-F238E27FC236}">
                <a16:creationId xmlns:a16="http://schemas.microsoft.com/office/drawing/2014/main" id="{98F28EC8-234D-44BA-94F9-DB392F21F72D}"/>
              </a:ext>
            </a:extLst>
          </p:cNvPr>
          <p:cNvSpPr>
            <a:spLocks noGrp="1"/>
          </p:cNvSpPr>
          <p:nvPr>
            <p:ph idx="1"/>
          </p:nvPr>
        </p:nvSpPr>
        <p:spPr>
          <a:xfrm>
            <a:off x="801688" y="2057400"/>
            <a:ext cx="6953756" cy="3695131"/>
          </a:xfrm>
        </p:spPr>
        <p:txBody>
          <a:bodyPr>
            <a:normAutofit/>
          </a:bodyPr>
          <a:lstStyle/>
          <a:p>
            <a:r>
              <a:rPr lang="sv-SE" sz="2600" b="0" dirty="0"/>
              <a:t>Formulera gemensamma spelregler för ert arbete med övningarna. Till exempel: </a:t>
            </a:r>
          </a:p>
          <a:p>
            <a:pPr lvl="1"/>
            <a:r>
              <a:rPr lang="sv-SE" sz="2000" dirty="0"/>
              <a:t>Hur hanterar vi det som kommer fram i diskussionerna?</a:t>
            </a:r>
          </a:p>
          <a:p>
            <a:pPr lvl="1"/>
            <a:r>
              <a:rPr lang="sv-SE" sz="2000" dirty="0"/>
              <a:t>Hur hanterar vi mobiltelefoner under övningarna?</a:t>
            </a:r>
          </a:p>
          <a:p>
            <a:pPr lvl="1"/>
            <a:r>
              <a:rPr lang="sv-SE" sz="2000" dirty="0"/>
              <a:t>Hur hanterar vi sekretessen?</a:t>
            </a:r>
          </a:p>
          <a:p>
            <a:pPr lvl="1"/>
            <a:r>
              <a:rPr lang="sv-SE" sz="2000" dirty="0"/>
              <a:t>Hur tar vi ansvar för vårt eget lärande?</a:t>
            </a:r>
          </a:p>
          <a:p>
            <a:pPr lvl="1"/>
            <a:endParaRPr lang="sv-SE" dirty="0"/>
          </a:p>
        </p:txBody>
      </p:sp>
      <p:sp>
        <p:nvSpPr>
          <p:cNvPr id="5" name="Platshållare för sidfot 4"/>
          <p:cNvSpPr>
            <a:spLocks noGrp="1"/>
          </p:cNvSpPr>
          <p:nvPr>
            <p:ph type="ftr" sz="quarter" idx="11"/>
          </p:nvPr>
        </p:nvSpPr>
        <p:spPr/>
        <p:txBody>
          <a:bodyPr/>
          <a:lstStyle/>
          <a:p>
            <a:r>
              <a:rPr lang="sv-SE"/>
              <a:t>Introduktion</a:t>
            </a:r>
            <a:endParaRPr lang="sv-SE" dirty="0"/>
          </a:p>
        </p:txBody>
      </p:sp>
      <p:pic>
        <p:nvPicPr>
          <p:cNvPr id="8" name="Bildobjekt 7"/>
          <p:cNvPicPr>
            <a:picLocks noChangeAspect="1"/>
          </p:cNvPicPr>
          <p:nvPr/>
        </p:nvPicPr>
        <p:blipFill rotWithShape="1">
          <a:blip r:embed="rId3">
            <a:extLst>
              <a:ext uri="{28A0092B-C50C-407E-A947-70E740481C1C}">
                <a14:useLocalDpi xmlns:a14="http://schemas.microsoft.com/office/drawing/2010/main" val="0"/>
              </a:ext>
            </a:extLst>
          </a:blip>
          <a:srcRect l="4600" r="4389" b="2926"/>
          <a:stretch/>
        </p:blipFill>
        <p:spPr>
          <a:xfrm>
            <a:off x="7327934" y="678279"/>
            <a:ext cx="1095924" cy="1105211"/>
          </a:xfrm>
          <a:prstGeom prst="ellipse">
            <a:avLst/>
          </a:prstGeom>
        </p:spPr>
      </p:pic>
      <p:sp>
        <p:nvSpPr>
          <p:cNvPr id="4" name="Platshållare för bildnummer 3"/>
          <p:cNvSpPr>
            <a:spLocks noGrp="1"/>
          </p:cNvSpPr>
          <p:nvPr>
            <p:ph type="sldNum" sz="quarter" idx="12"/>
          </p:nvPr>
        </p:nvSpPr>
        <p:spPr/>
        <p:txBody>
          <a:bodyPr/>
          <a:lstStyle/>
          <a:p>
            <a:fld id="{3C85E78D-9BDB-402C-83E3-26573C1B9F9F}" type="slidenum">
              <a:rPr lang="sv-SE" smtClean="0"/>
              <a:t>15</a:t>
            </a:fld>
            <a:endParaRPr lang="sv-SE"/>
          </a:p>
        </p:txBody>
      </p:sp>
    </p:spTree>
    <p:extLst>
      <p:ext uri="{BB962C8B-B14F-4D97-AF65-F5344CB8AC3E}">
        <p14:creationId xmlns:p14="http://schemas.microsoft.com/office/powerpoint/2010/main" val="21660532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23BADC-D833-4FC3-BC1A-AECF1E241D0F}"/>
              </a:ext>
            </a:extLst>
          </p:cNvPr>
          <p:cNvSpPr>
            <a:spLocks noGrp="1"/>
          </p:cNvSpPr>
          <p:nvPr>
            <p:ph type="title"/>
          </p:nvPr>
        </p:nvSpPr>
        <p:spPr/>
        <p:txBody>
          <a:bodyPr/>
          <a:lstStyle/>
          <a:p>
            <a:r>
              <a:rPr lang="sv-SE" dirty="0"/>
              <a:t>Sammanfatta och avsluta</a:t>
            </a:r>
            <a:br>
              <a:rPr lang="sv-SE" dirty="0"/>
            </a:br>
            <a:r>
              <a:rPr lang="sv-SE" b="0" dirty="0"/>
              <a:t>(5 minuter)</a:t>
            </a:r>
          </a:p>
        </p:txBody>
      </p:sp>
      <p:sp>
        <p:nvSpPr>
          <p:cNvPr id="3" name="Platshållare för innehåll 2">
            <a:extLst>
              <a:ext uri="{FF2B5EF4-FFF2-40B4-BE49-F238E27FC236}">
                <a16:creationId xmlns:a16="http://schemas.microsoft.com/office/drawing/2014/main" id="{68E35ADA-BED3-4AA3-BAFE-AA9D1F0195D2}"/>
              </a:ext>
            </a:extLst>
          </p:cNvPr>
          <p:cNvSpPr>
            <a:spLocks noGrp="1"/>
          </p:cNvSpPr>
          <p:nvPr>
            <p:ph idx="1"/>
          </p:nvPr>
        </p:nvSpPr>
        <p:spPr/>
        <p:txBody>
          <a:bodyPr/>
          <a:lstStyle/>
          <a:p>
            <a:pPr>
              <a:spcBef>
                <a:spcPts val="0"/>
              </a:spcBef>
            </a:pPr>
            <a:r>
              <a:rPr lang="sv-SE" sz="2600" b="0" dirty="0"/>
              <a:t>Gå laget runt och låt dem som vill </a:t>
            </a:r>
            <a:br>
              <a:rPr lang="sv-SE" sz="2600" b="0" dirty="0"/>
            </a:br>
            <a:r>
              <a:rPr lang="sv-SE" sz="2600" b="0" dirty="0"/>
              <a:t>dela med sig av tankar kring övningen. </a:t>
            </a:r>
          </a:p>
          <a:p>
            <a:pPr>
              <a:spcBef>
                <a:spcPts val="0"/>
              </a:spcBef>
            </a:pPr>
            <a:r>
              <a:rPr lang="sv-SE" sz="2600" b="0" dirty="0"/>
              <a:t>Avsluta övningen.  </a:t>
            </a:r>
          </a:p>
        </p:txBody>
      </p:sp>
      <p:sp>
        <p:nvSpPr>
          <p:cNvPr id="5" name="Platshållare för sidfot 4"/>
          <p:cNvSpPr>
            <a:spLocks noGrp="1"/>
          </p:cNvSpPr>
          <p:nvPr>
            <p:ph type="ftr" sz="quarter" idx="11"/>
          </p:nvPr>
        </p:nvSpPr>
        <p:spPr/>
        <p:txBody>
          <a:bodyPr/>
          <a:lstStyle/>
          <a:p>
            <a:r>
              <a:rPr lang="sv-SE"/>
              <a:t>Introduktion</a:t>
            </a:r>
            <a:endParaRPr lang="sv-SE" dirty="0"/>
          </a:p>
        </p:txBody>
      </p:sp>
      <p:pic>
        <p:nvPicPr>
          <p:cNvPr id="7" name="Bildobjekt 6"/>
          <p:cNvPicPr>
            <a:picLocks noChangeAspect="1"/>
          </p:cNvPicPr>
          <p:nvPr/>
        </p:nvPicPr>
        <p:blipFill rotWithShape="1">
          <a:blip r:embed="rId3">
            <a:extLst>
              <a:ext uri="{28A0092B-C50C-407E-A947-70E740481C1C}">
                <a14:useLocalDpi xmlns:a14="http://schemas.microsoft.com/office/drawing/2010/main" val="0"/>
              </a:ext>
            </a:extLst>
          </a:blip>
          <a:srcRect l="4600" r="4389" b="2926"/>
          <a:stretch/>
        </p:blipFill>
        <p:spPr>
          <a:xfrm>
            <a:off x="7327934" y="678279"/>
            <a:ext cx="1095924" cy="1105211"/>
          </a:xfrm>
          <a:prstGeom prst="ellipse">
            <a:avLst/>
          </a:prstGeom>
        </p:spPr>
      </p:pic>
      <p:sp>
        <p:nvSpPr>
          <p:cNvPr id="4" name="Platshållare för bildnummer 3"/>
          <p:cNvSpPr>
            <a:spLocks noGrp="1"/>
          </p:cNvSpPr>
          <p:nvPr>
            <p:ph type="sldNum" sz="quarter" idx="12"/>
          </p:nvPr>
        </p:nvSpPr>
        <p:spPr/>
        <p:txBody>
          <a:bodyPr/>
          <a:lstStyle/>
          <a:p>
            <a:fld id="{3C85E78D-9BDB-402C-83E3-26573C1B9F9F}" type="slidenum">
              <a:rPr lang="sv-SE" smtClean="0"/>
              <a:t>16</a:t>
            </a:fld>
            <a:endParaRPr lang="sv-SE"/>
          </a:p>
        </p:txBody>
      </p:sp>
    </p:spTree>
    <p:extLst>
      <p:ext uri="{BB962C8B-B14F-4D97-AF65-F5344CB8AC3E}">
        <p14:creationId xmlns:p14="http://schemas.microsoft.com/office/powerpoint/2010/main" val="15919159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 1"/>
          <p:cNvSpPr>
            <a:spLocks noGrp="1"/>
          </p:cNvSpPr>
          <p:nvPr>
            <p:ph type="pic" sz="quarter" idx="13"/>
          </p:nvPr>
        </p:nvSpPr>
        <p:spPr>
          <a:solidFill>
            <a:srgbClr val="3DB7E4"/>
          </a:solidFill>
        </p:spPr>
      </p:sp>
      <p:sp>
        <p:nvSpPr>
          <p:cNvPr id="3" name="Rubrik 2"/>
          <p:cNvSpPr>
            <a:spLocks noGrp="1"/>
          </p:cNvSpPr>
          <p:nvPr>
            <p:ph type="ctrTitle"/>
          </p:nvPr>
        </p:nvSpPr>
        <p:spPr/>
        <p:txBody>
          <a:bodyPr/>
          <a:lstStyle/>
          <a:p>
            <a:r>
              <a:rPr lang="sv-SE" sz="3600" dirty="0"/>
              <a:t>Hur söker vi information?</a:t>
            </a:r>
            <a:br>
              <a:rPr lang="sv-SE" sz="3600" dirty="0"/>
            </a:br>
            <a:r>
              <a:rPr lang="sv-SE" sz="3600" b="0" dirty="0"/>
              <a:t>(30 minuter)</a:t>
            </a:r>
            <a:endParaRPr lang="sv-SE" b="0" dirty="0"/>
          </a:p>
        </p:txBody>
      </p:sp>
    </p:spTree>
    <p:extLst>
      <p:ext uri="{BB962C8B-B14F-4D97-AF65-F5344CB8AC3E}">
        <p14:creationId xmlns:p14="http://schemas.microsoft.com/office/powerpoint/2010/main" val="37396415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Övningens syfte</a:t>
            </a:r>
          </a:p>
        </p:txBody>
      </p:sp>
      <p:sp>
        <p:nvSpPr>
          <p:cNvPr id="3" name="Platshållare för innehåll 2"/>
          <p:cNvSpPr>
            <a:spLocks noGrp="1"/>
          </p:cNvSpPr>
          <p:nvPr>
            <p:ph sz="quarter" idx="13"/>
          </p:nvPr>
        </p:nvSpPr>
        <p:spPr>
          <a:xfrm>
            <a:off x="801688" y="2059200"/>
            <a:ext cx="7298516" cy="3708400"/>
          </a:xfrm>
        </p:spPr>
        <p:txBody>
          <a:bodyPr/>
          <a:lstStyle/>
          <a:p>
            <a:pPr marL="0" indent="0">
              <a:buNone/>
            </a:pPr>
            <a:r>
              <a:rPr lang="sv-SE" b="0" dirty="0"/>
              <a:t>Synliggöra hur vi söker information </a:t>
            </a:r>
            <a:br>
              <a:rPr lang="sv-SE" b="0" dirty="0"/>
            </a:br>
            <a:r>
              <a:rPr lang="sv-SE" b="0" dirty="0"/>
              <a:t>och kunskap och vilka för och </a:t>
            </a:r>
            <a:br>
              <a:rPr lang="sv-SE" b="0" dirty="0"/>
            </a:br>
            <a:r>
              <a:rPr lang="sv-SE" b="0" dirty="0"/>
              <a:t>nackdelar det kan innebära. </a:t>
            </a:r>
          </a:p>
          <a:p>
            <a:pPr marL="0" indent="0">
              <a:buNone/>
            </a:pPr>
            <a:endParaRPr lang="sv-SE" dirty="0"/>
          </a:p>
        </p:txBody>
      </p:sp>
      <p:sp>
        <p:nvSpPr>
          <p:cNvPr id="5" name="Platshållare för sidfot 4"/>
          <p:cNvSpPr>
            <a:spLocks noGrp="1"/>
          </p:cNvSpPr>
          <p:nvPr>
            <p:ph type="ftr" sz="quarter" idx="11"/>
          </p:nvPr>
        </p:nvSpPr>
        <p:spPr/>
        <p:txBody>
          <a:bodyPr/>
          <a:lstStyle/>
          <a:p>
            <a:r>
              <a:rPr lang="sv-SE"/>
              <a:t>Introduktion</a:t>
            </a:r>
            <a:endParaRPr lang="sv-SE" dirty="0"/>
          </a:p>
        </p:txBody>
      </p:sp>
      <p:pic>
        <p:nvPicPr>
          <p:cNvPr id="8" name="Bildobjekt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3065" y="686594"/>
            <a:ext cx="1320883" cy="1025828"/>
          </a:xfrm>
          <a:prstGeom prst="rect">
            <a:avLst/>
          </a:prstGeom>
        </p:spPr>
      </p:pic>
      <p:sp>
        <p:nvSpPr>
          <p:cNvPr id="4" name="Platshållare för bildnummer 3"/>
          <p:cNvSpPr>
            <a:spLocks noGrp="1"/>
          </p:cNvSpPr>
          <p:nvPr>
            <p:ph type="sldNum" sz="quarter" idx="12"/>
          </p:nvPr>
        </p:nvSpPr>
        <p:spPr/>
        <p:txBody>
          <a:bodyPr/>
          <a:lstStyle/>
          <a:p>
            <a:fld id="{F3A1DABF-CD59-47A1-8187-10F3203EF599}" type="slidenum">
              <a:rPr lang="sv-SE" smtClean="0"/>
              <a:t>18</a:t>
            </a:fld>
            <a:endParaRPr lang="sv-SE"/>
          </a:p>
        </p:txBody>
      </p:sp>
    </p:spTree>
    <p:extLst>
      <p:ext uri="{BB962C8B-B14F-4D97-AF65-F5344CB8AC3E}">
        <p14:creationId xmlns:p14="http://schemas.microsoft.com/office/powerpoint/2010/main" val="12884739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23BADC-D833-4FC3-BC1A-AECF1E241D0F}"/>
              </a:ext>
            </a:extLst>
          </p:cNvPr>
          <p:cNvSpPr>
            <a:spLocks noGrp="1"/>
          </p:cNvSpPr>
          <p:nvPr>
            <p:ph type="title"/>
          </p:nvPr>
        </p:nvSpPr>
        <p:spPr/>
        <p:txBody>
          <a:bodyPr/>
          <a:lstStyle/>
          <a:p>
            <a:r>
              <a:rPr lang="sv-SE" dirty="0"/>
              <a:t>Fundera enskilt </a:t>
            </a:r>
            <a:br>
              <a:rPr lang="sv-SE" dirty="0"/>
            </a:br>
            <a:r>
              <a:rPr lang="sv-SE" b="0" dirty="0"/>
              <a:t>(5 minuter)</a:t>
            </a:r>
          </a:p>
        </p:txBody>
      </p:sp>
      <p:sp>
        <p:nvSpPr>
          <p:cNvPr id="3" name="Platshållare för innehåll 2">
            <a:extLst>
              <a:ext uri="{FF2B5EF4-FFF2-40B4-BE49-F238E27FC236}">
                <a16:creationId xmlns:a16="http://schemas.microsoft.com/office/drawing/2014/main" id="{68E35ADA-BED3-4AA3-BAFE-AA9D1F0195D2}"/>
              </a:ext>
            </a:extLst>
          </p:cNvPr>
          <p:cNvSpPr>
            <a:spLocks noGrp="1"/>
          </p:cNvSpPr>
          <p:nvPr>
            <p:ph idx="1"/>
          </p:nvPr>
        </p:nvSpPr>
        <p:spPr/>
        <p:txBody>
          <a:bodyPr/>
          <a:lstStyle/>
          <a:p>
            <a:pPr marL="0" indent="0">
              <a:buNone/>
            </a:pPr>
            <a:r>
              <a:rPr lang="sv-SE" sz="2600" b="0" dirty="0"/>
              <a:t>När jag är osäker på vad som gäller i en specifik situation gör jag oftast så här:   </a:t>
            </a:r>
          </a:p>
          <a:p>
            <a:pPr marL="270000" lvl="1" indent="-270000">
              <a:buFont typeface="+mj-lt"/>
              <a:buAutoNum type="alphaLcParenR"/>
            </a:pPr>
            <a:r>
              <a:rPr lang="sv-SE" sz="2000" dirty="0"/>
              <a:t>Jag frågar en kollega eller chef.</a:t>
            </a:r>
          </a:p>
          <a:p>
            <a:pPr marL="270000" lvl="1" indent="-270000">
              <a:buFont typeface="+mj-lt"/>
              <a:buAutoNum type="alphaLcParenR"/>
            </a:pPr>
            <a:r>
              <a:rPr lang="sv-SE" sz="2000" dirty="0"/>
              <a:t>Jag söker svar i handböcker eller regelverk.</a:t>
            </a:r>
          </a:p>
          <a:p>
            <a:pPr marL="270000" lvl="1" indent="-270000">
              <a:buFont typeface="+mj-lt"/>
              <a:buAutoNum type="alphaLcParenR"/>
            </a:pPr>
            <a:r>
              <a:rPr lang="sv-SE" sz="2000" dirty="0"/>
              <a:t>Jag frågar en jurist.</a:t>
            </a:r>
          </a:p>
          <a:p>
            <a:pPr marL="270000" lvl="1" indent="-270000">
              <a:buFont typeface="+mj-lt"/>
              <a:buAutoNum type="alphaLcParenR"/>
            </a:pPr>
            <a:r>
              <a:rPr lang="sv-SE" sz="2000" dirty="0"/>
              <a:t>Annat</a:t>
            </a:r>
          </a:p>
        </p:txBody>
      </p:sp>
      <p:sp>
        <p:nvSpPr>
          <p:cNvPr id="5" name="Platshållare för sidfot 4"/>
          <p:cNvSpPr>
            <a:spLocks noGrp="1"/>
          </p:cNvSpPr>
          <p:nvPr>
            <p:ph type="ftr" sz="quarter" idx="11"/>
          </p:nvPr>
        </p:nvSpPr>
        <p:spPr/>
        <p:txBody>
          <a:bodyPr/>
          <a:lstStyle/>
          <a:p>
            <a:r>
              <a:rPr lang="sv-SE"/>
              <a:t>Introduktion</a:t>
            </a:r>
            <a:endParaRPr lang="sv-SE" dirty="0"/>
          </a:p>
        </p:txBody>
      </p:sp>
      <p:pic>
        <p:nvPicPr>
          <p:cNvPr id="8" name="Bildobjekt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313064" y="717972"/>
            <a:ext cx="1100911" cy="994449"/>
          </a:xfrm>
          <a:prstGeom prst="rect">
            <a:avLst/>
          </a:prstGeom>
        </p:spPr>
      </p:pic>
      <p:sp>
        <p:nvSpPr>
          <p:cNvPr id="4" name="Platshållare för bildnummer 3"/>
          <p:cNvSpPr>
            <a:spLocks noGrp="1"/>
          </p:cNvSpPr>
          <p:nvPr>
            <p:ph type="sldNum" sz="quarter" idx="12"/>
          </p:nvPr>
        </p:nvSpPr>
        <p:spPr/>
        <p:txBody>
          <a:bodyPr/>
          <a:lstStyle/>
          <a:p>
            <a:fld id="{3C85E78D-9BDB-402C-83E3-26573C1B9F9F}" type="slidenum">
              <a:rPr lang="sv-SE" smtClean="0"/>
              <a:t>19</a:t>
            </a:fld>
            <a:endParaRPr lang="sv-SE"/>
          </a:p>
        </p:txBody>
      </p:sp>
    </p:spTree>
    <p:extLst>
      <p:ext uri="{BB962C8B-B14F-4D97-AF65-F5344CB8AC3E}">
        <p14:creationId xmlns:p14="http://schemas.microsoft.com/office/powerpoint/2010/main" val="2569924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a:xfrm>
            <a:off x="803843" y="686594"/>
            <a:ext cx="7434069" cy="1296144"/>
          </a:xfrm>
        </p:spPr>
        <p:txBody>
          <a:bodyPr/>
          <a:lstStyle/>
          <a:p>
            <a:r>
              <a:rPr lang="sv-SE" dirty="0"/>
              <a:t>Innehåll och ungefärlig tidsåtgång</a:t>
            </a:r>
          </a:p>
        </p:txBody>
      </p:sp>
      <p:sp>
        <p:nvSpPr>
          <p:cNvPr id="3" name="Platshållare för sidfot 2"/>
          <p:cNvSpPr>
            <a:spLocks noGrp="1"/>
          </p:cNvSpPr>
          <p:nvPr>
            <p:ph type="ftr" sz="quarter" idx="11"/>
          </p:nvPr>
        </p:nvSpPr>
        <p:spPr/>
        <p:txBody>
          <a:bodyPr/>
          <a:lstStyle/>
          <a:p>
            <a:r>
              <a:rPr lang="sv-SE"/>
              <a:t>Introduktion</a:t>
            </a:r>
          </a:p>
        </p:txBody>
      </p:sp>
      <p:sp>
        <p:nvSpPr>
          <p:cNvPr id="5" name="Platshållare för innehåll 4"/>
          <p:cNvSpPr>
            <a:spLocks noGrp="1"/>
          </p:cNvSpPr>
          <p:nvPr>
            <p:ph sz="quarter" idx="13"/>
          </p:nvPr>
        </p:nvSpPr>
        <p:spPr>
          <a:xfrm>
            <a:off x="801688" y="2059200"/>
            <a:ext cx="7607300" cy="3708400"/>
          </a:xfrm>
        </p:spPr>
        <p:txBody>
          <a:bodyPr/>
          <a:lstStyle/>
          <a:p>
            <a:r>
              <a:rPr lang="sv-SE" dirty="0"/>
              <a:t>Inledning </a:t>
            </a:r>
            <a:r>
              <a:rPr lang="sv-SE" sz="2000" b="0" dirty="0"/>
              <a:t>(30 minuter)</a:t>
            </a:r>
          </a:p>
          <a:p>
            <a:r>
              <a:rPr lang="sv-SE" dirty="0"/>
              <a:t>Våra spelregler </a:t>
            </a:r>
            <a:r>
              <a:rPr lang="sv-SE" sz="2000" b="0" dirty="0"/>
              <a:t>(30 minuter)</a:t>
            </a:r>
          </a:p>
          <a:p>
            <a:r>
              <a:rPr lang="sv-SE" dirty="0"/>
              <a:t>Hur söker vi information? </a:t>
            </a:r>
            <a:r>
              <a:rPr lang="sv-SE" sz="2000" b="0" dirty="0"/>
              <a:t>(30 minuter)</a:t>
            </a:r>
          </a:p>
          <a:p>
            <a:r>
              <a:rPr lang="sv-SE" dirty="0"/>
              <a:t>Min uppgift som socialsekreterare </a:t>
            </a:r>
            <a:r>
              <a:rPr lang="sv-SE" sz="2000" b="0" dirty="0"/>
              <a:t>(35 minuter)</a:t>
            </a:r>
          </a:p>
          <a:p>
            <a:r>
              <a:rPr lang="sv-SE" dirty="0"/>
              <a:t>Varför dokumenterar vi? </a:t>
            </a:r>
            <a:r>
              <a:rPr lang="sv-SE" sz="2000" b="0" dirty="0"/>
              <a:t>(35 minuter)</a:t>
            </a:r>
          </a:p>
          <a:p>
            <a:endParaRPr lang="sv-SE" b="0" dirty="0"/>
          </a:p>
          <a:p>
            <a:endParaRPr lang="sv-SE" b="0" dirty="0"/>
          </a:p>
        </p:txBody>
      </p:sp>
      <p:sp>
        <p:nvSpPr>
          <p:cNvPr id="4" name="Platshållare för bildnummer 3"/>
          <p:cNvSpPr>
            <a:spLocks noGrp="1"/>
          </p:cNvSpPr>
          <p:nvPr>
            <p:ph type="sldNum" sz="quarter" idx="12"/>
          </p:nvPr>
        </p:nvSpPr>
        <p:spPr/>
        <p:txBody>
          <a:bodyPr/>
          <a:lstStyle/>
          <a:p>
            <a:fld id="{F3A1DABF-CD59-47A1-8187-10F3203EF599}" type="slidenum">
              <a:rPr lang="sv-SE" smtClean="0"/>
              <a:t>2</a:t>
            </a:fld>
            <a:endParaRPr lang="sv-SE"/>
          </a:p>
        </p:txBody>
      </p:sp>
    </p:spTree>
    <p:extLst>
      <p:ext uri="{BB962C8B-B14F-4D97-AF65-F5344CB8AC3E}">
        <p14:creationId xmlns:p14="http://schemas.microsoft.com/office/powerpoint/2010/main" val="17811979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23BADC-D833-4FC3-BC1A-AECF1E241D0F}"/>
              </a:ext>
            </a:extLst>
          </p:cNvPr>
          <p:cNvSpPr>
            <a:spLocks noGrp="1"/>
          </p:cNvSpPr>
          <p:nvPr>
            <p:ph type="title"/>
          </p:nvPr>
        </p:nvSpPr>
        <p:spPr/>
        <p:txBody>
          <a:bodyPr/>
          <a:lstStyle/>
          <a:p>
            <a:r>
              <a:rPr lang="sv-SE"/>
              <a:t>Diskutera gemensamt</a:t>
            </a:r>
            <a:br>
              <a:rPr lang="sv-SE"/>
            </a:br>
            <a:r>
              <a:rPr lang="sv-SE" b="0"/>
              <a:t>(5 </a:t>
            </a:r>
            <a:r>
              <a:rPr lang="sv-SE" b="0" dirty="0"/>
              <a:t>minuter)</a:t>
            </a:r>
          </a:p>
        </p:txBody>
      </p:sp>
      <p:sp>
        <p:nvSpPr>
          <p:cNvPr id="3" name="Platshållare för innehåll 2">
            <a:extLst>
              <a:ext uri="{FF2B5EF4-FFF2-40B4-BE49-F238E27FC236}">
                <a16:creationId xmlns:a16="http://schemas.microsoft.com/office/drawing/2014/main" id="{68E35ADA-BED3-4AA3-BAFE-AA9D1F0195D2}"/>
              </a:ext>
            </a:extLst>
          </p:cNvPr>
          <p:cNvSpPr>
            <a:spLocks noGrp="1"/>
          </p:cNvSpPr>
          <p:nvPr>
            <p:ph idx="1"/>
          </p:nvPr>
        </p:nvSpPr>
        <p:spPr/>
        <p:txBody>
          <a:bodyPr/>
          <a:lstStyle/>
          <a:p>
            <a:pPr marL="457200" indent="-457200">
              <a:buFont typeface="+mj-lt"/>
              <a:buAutoNum type="arabicPeriod"/>
            </a:pPr>
            <a:r>
              <a:rPr lang="sv-SE" sz="2600" b="0" dirty="0"/>
              <a:t>Vet vi var vi ska söka efter svar? </a:t>
            </a:r>
            <a:br>
              <a:rPr lang="sv-SE" sz="2600" b="0" dirty="0"/>
            </a:br>
            <a:r>
              <a:rPr lang="sv-SE" sz="2600" b="0" dirty="0"/>
              <a:t>Vilka handböcker, vägledningar </a:t>
            </a:r>
            <a:br>
              <a:rPr lang="sv-SE" sz="2600" b="0" dirty="0"/>
            </a:br>
            <a:r>
              <a:rPr lang="sv-SE" sz="2600" b="0" dirty="0"/>
              <a:t>eller annat stöd använder vi?</a:t>
            </a:r>
          </a:p>
          <a:p>
            <a:pPr marL="457200" indent="-457200">
              <a:buFont typeface="+mj-lt"/>
              <a:buAutoNum type="arabicPeriod"/>
            </a:pPr>
            <a:r>
              <a:rPr lang="sv-SE" sz="2600" b="0" dirty="0"/>
              <a:t>Vilka för- och nackdelar finns det </a:t>
            </a:r>
            <a:br>
              <a:rPr lang="sv-SE" sz="2600" b="0" dirty="0"/>
            </a:br>
            <a:r>
              <a:rPr lang="sv-SE" sz="2600" b="0" dirty="0"/>
              <a:t>med</a:t>
            </a:r>
            <a:r>
              <a:rPr lang="sv-SE" sz="2600" b="0" i="1" dirty="0"/>
              <a:t> </a:t>
            </a:r>
            <a:r>
              <a:rPr lang="sv-SE" sz="2600" b="0" dirty="0"/>
              <a:t>att fråga en kollega eller chef?</a:t>
            </a:r>
          </a:p>
        </p:txBody>
      </p:sp>
      <p:sp>
        <p:nvSpPr>
          <p:cNvPr id="5" name="Platshållare för sidfot 4"/>
          <p:cNvSpPr>
            <a:spLocks noGrp="1"/>
          </p:cNvSpPr>
          <p:nvPr>
            <p:ph type="ftr" sz="quarter" idx="11"/>
          </p:nvPr>
        </p:nvSpPr>
        <p:spPr/>
        <p:txBody>
          <a:bodyPr/>
          <a:lstStyle/>
          <a:p>
            <a:r>
              <a:rPr lang="sv-SE"/>
              <a:t>Introduktion</a:t>
            </a:r>
            <a:endParaRPr lang="sv-SE" dirty="0"/>
          </a:p>
        </p:txBody>
      </p:sp>
      <p:pic>
        <p:nvPicPr>
          <p:cNvPr id="7" name="Bildobjekt 6"/>
          <p:cNvPicPr>
            <a:picLocks noChangeAspect="1"/>
          </p:cNvPicPr>
          <p:nvPr/>
        </p:nvPicPr>
        <p:blipFill rotWithShape="1">
          <a:blip r:embed="rId3">
            <a:extLst>
              <a:ext uri="{28A0092B-C50C-407E-A947-70E740481C1C}">
                <a14:useLocalDpi xmlns:a14="http://schemas.microsoft.com/office/drawing/2010/main" val="0"/>
              </a:ext>
            </a:extLst>
          </a:blip>
          <a:srcRect l="4600" r="4389" b="2926"/>
          <a:stretch/>
        </p:blipFill>
        <p:spPr>
          <a:xfrm>
            <a:off x="7337766" y="678279"/>
            <a:ext cx="1095924" cy="1105211"/>
          </a:xfrm>
          <a:prstGeom prst="ellipse">
            <a:avLst/>
          </a:prstGeom>
        </p:spPr>
      </p:pic>
      <p:sp>
        <p:nvSpPr>
          <p:cNvPr id="4" name="Platshållare för bildnummer 3"/>
          <p:cNvSpPr>
            <a:spLocks noGrp="1"/>
          </p:cNvSpPr>
          <p:nvPr>
            <p:ph type="sldNum" sz="quarter" idx="12"/>
          </p:nvPr>
        </p:nvSpPr>
        <p:spPr/>
        <p:txBody>
          <a:bodyPr/>
          <a:lstStyle/>
          <a:p>
            <a:fld id="{3C85E78D-9BDB-402C-83E3-26573C1B9F9F}" type="slidenum">
              <a:rPr lang="sv-SE" smtClean="0"/>
              <a:t>20</a:t>
            </a:fld>
            <a:endParaRPr lang="sv-SE"/>
          </a:p>
        </p:txBody>
      </p:sp>
    </p:spTree>
    <p:extLst>
      <p:ext uri="{BB962C8B-B14F-4D97-AF65-F5344CB8AC3E}">
        <p14:creationId xmlns:p14="http://schemas.microsoft.com/office/powerpoint/2010/main" val="48367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06174" y="2372139"/>
            <a:ext cx="2731948" cy="3631096"/>
          </a:xfrm>
          <a:prstGeom prst="rect">
            <a:avLst/>
          </a:prstGeom>
          <a:ln w="6350">
            <a:solidFill>
              <a:srgbClr val="000000"/>
            </a:solidFill>
          </a:ln>
          <a:effectLst>
            <a:outerShdw blurRad="50800" dist="38100" dir="2700000" algn="tl" rotWithShape="0">
              <a:prstClr val="black">
                <a:alpha val="40000"/>
              </a:prstClr>
            </a:outerShdw>
          </a:effectLst>
        </p:spPr>
      </p:pic>
      <p:sp>
        <p:nvSpPr>
          <p:cNvPr id="2" name="Rubrik 1">
            <a:extLst>
              <a:ext uri="{FF2B5EF4-FFF2-40B4-BE49-F238E27FC236}">
                <a16:creationId xmlns:a16="http://schemas.microsoft.com/office/drawing/2014/main" id="{7ED53E9B-F8BC-49F1-A34A-55312A9B786E}"/>
              </a:ext>
            </a:extLst>
          </p:cNvPr>
          <p:cNvSpPr>
            <a:spLocks noGrp="1"/>
          </p:cNvSpPr>
          <p:nvPr>
            <p:ph type="title"/>
          </p:nvPr>
        </p:nvSpPr>
        <p:spPr/>
        <p:txBody>
          <a:bodyPr/>
          <a:lstStyle/>
          <a:p>
            <a:r>
              <a:rPr lang="sv-SE" dirty="0"/>
              <a:t>Gå igenom gemensamt </a:t>
            </a:r>
            <a:br>
              <a:rPr lang="sv-SE" dirty="0"/>
            </a:br>
            <a:r>
              <a:rPr lang="sv-SE" b="0" dirty="0"/>
              <a:t>(10 minuter)</a:t>
            </a:r>
          </a:p>
        </p:txBody>
      </p:sp>
      <p:sp>
        <p:nvSpPr>
          <p:cNvPr id="3" name="Platshållare för innehåll 2">
            <a:extLst>
              <a:ext uri="{FF2B5EF4-FFF2-40B4-BE49-F238E27FC236}">
                <a16:creationId xmlns:a16="http://schemas.microsoft.com/office/drawing/2014/main" id="{92F873CA-EAE8-47E6-AC15-59030883FBF8}"/>
              </a:ext>
            </a:extLst>
          </p:cNvPr>
          <p:cNvSpPr>
            <a:spLocks noGrp="1"/>
          </p:cNvSpPr>
          <p:nvPr>
            <p:ph idx="1"/>
          </p:nvPr>
        </p:nvSpPr>
        <p:spPr>
          <a:xfrm>
            <a:off x="801687" y="2057401"/>
            <a:ext cx="3304487" cy="1188916"/>
          </a:xfrm>
        </p:spPr>
        <p:txBody>
          <a:bodyPr/>
          <a:lstStyle/>
          <a:p>
            <a:r>
              <a:rPr lang="sv-SE" sz="2600" b="0" dirty="0"/>
              <a:t>Var hittar vi de </a:t>
            </a:r>
            <a:br>
              <a:rPr lang="sv-SE" sz="2600" b="0" dirty="0"/>
            </a:br>
            <a:r>
              <a:rPr lang="sv-SE" sz="2600" b="0" dirty="0"/>
              <a:t>publikationer </a:t>
            </a:r>
            <a:br>
              <a:rPr lang="sv-SE" sz="2600" b="0" dirty="0"/>
            </a:br>
            <a:r>
              <a:rPr lang="sv-SE" sz="2600" b="0" dirty="0"/>
              <a:t>som vi behöver?</a:t>
            </a:r>
          </a:p>
        </p:txBody>
      </p:sp>
      <p:sp>
        <p:nvSpPr>
          <p:cNvPr id="5" name="Platshållare för sidfot 4"/>
          <p:cNvSpPr>
            <a:spLocks noGrp="1"/>
          </p:cNvSpPr>
          <p:nvPr>
            <p:ph type="ftr" sz="quarter" idx="11"/>
          </p:nvPr>
        </p:nvSpPr>
        <p:spPr/>
        <p:txBody>
          <a:bodyPr/>
          <a:lstStyle/>
          <a:p>
            <a:r>
              <a:rPr lang="sv-SE"/>
              <a:t>Introduktion</a:t>
            </a:r>
            <a:endParaRPr lang="sv-SE" dirty="0"/>
          </a:p>
        </p:txBody>
      </p:sp>
      <p:pic>
        <p:nvPicPr>
          <p:cNvPr id="9" name="Bildobjekt 8"/>
          <p:cNvPicPr>
            <a:picLocks noChangeAspect="1"/>
          </p:cNvPicPr>
          <p:nvPr/>
        </p:nvPicPr>
        <p:blipFill rotWithShape="1">
          <a:blip r:embed="rId5">
            <a:extLst>
              <a:ext uri="{28A0092B-C50C-407E-A947-70E740481C1C}">
                <a14:useLocalDpi xmlns:a14="http://schemas.microsoft.com/office/drawing/2010/main" val="0"/>
              </a:ext>
            </a:extLst>
          </a:blip>
          <a:srcRect l="4600" r="4389" b="2926"/>
          <a:stretch/>
        </p:blipFill>
        <p:spPr>
          <a:xfrm>
            <a:off x="7327934" y="678279"/>
            <a:ext cx="1095924" cy="1105211"/>
          </a:xfrm>
          <a:prstGeom prst="ellipse">
            <a:avLst/>
          </a:prstGeom>
        </p:spPr>
      </p:pic>
      <p:sp>
        <p:nvSpPr>
          <p:cNvPr id="10" name="Pratbubbla: rektangel med rundade hörn 9">
            <a:extLst>
              <a:ext uri="{FF2B5EF4-FFF2-40B4-BE49-F238E27FC236}">
                <a16:creationId xmlns:a16="http://schemas.microsoft.com/office/drawing/2014/main" id="{24F32C8B-45D0-45D8-942B-D98BE119F69A}"/>
              </a:ext>
            </a:extLst>
          </p:cNvPr>
          <p:cNvSpPr/>
          <p:nvPr/>
        </p:nvSpPr>
        <p:spPr>
          <a:xfrm>
            <a:off x="5244860" y="2057401"/>
            <a:ext cx="1845822" cy="1003395"/>
          </a:xfrm>
          <a:prstGeom prst="wedgeRoundRectCallout">
            <a:avLst/>
          </a:prstGeom>
          <a:solidFill>
            <a:srgbClr val="DAD7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chemeClr val="accent4"/>
                </a:solidFill>
                <a:latin typeface="Arial" panose="020B0604020202020204" pitchFamily="34" charset="0"/>
                <a:cs typeface="Arial" panose="020B0604020202020204" pitchFamily="34" charset="0"/>
              </a:rPr>
              <a:t>Klicka</a:t>
            </a:r>
            <a:r>
              <a:rPr lang="en-US" sz="1600" dirty="0">
                <a:solidFill>
                  <a:schemeClr val="accent4"/>
                </a:solidFill>
                <a:latin typeface="Arial" panose="020B0604020202020204" pitchFamily="34" charset="0"/>
                <a:cs typeface="Arial" panose="020B0604020202020204" pitchFamily="34" charset="0"/>
              </a:rPr>
              <a:t> </a:t>
            </a:r>
            <a:r>
              <a:rPr lang="en-US" sz="1600" dirty="0" err="1">
                <a:solidFill>
                  <a:schemeClr val="accent4"/>
                </a:solidFill>
                <a:latin typeface="Arial" panose="020B0604020202020204" pitchFamily="34" charset="0"/>
                <a:cs typeface="Arial" panose="020B0604020202020204" pitchFamily="34" charset="0"/>
              </a:rPr>
              <a:t>på</a:t>
            </a:r>
            <a:r>
              <a:rPr lang="en-US" sz="1600" dirty="0">
                <a:solidFill>
                  <a:schemeClr val="accent4"/>
                </a:solidFill>
                <a:latin typeface="Arial" panose="020B0604020202020204" pitchFamily="34" charset="0"/>
                <a:cs typeface="Arial" panose="020B0604020202020204" pitchFamily="34" charset="0"/>
              </a:rPr>
              <a:t> </a:t>
            </a:r>
            <a:r>
              <a:rPr lang="en-US" sz="1600" dirty="0" err="1">
                <a:solidFill>
                  <a:schemeClr val="accent4"/>
                </a:solidFill>
                <a:latin typeface="Arial" panose="020B0604020202020204" pitchFamily="34" charset="0"/>
                <a:cs typeface="Arial" panose="020B0604020202020204" pitchFamily="34" charset="0"/>
              </a:rPr>
              <a:t>bilden</a:t>
            </a:r>
            <a:r>
              <a:rPr lang="en-US" sz="1600" dirty="0">
                <a:solidFill>
                  <a:schemeClr val="accent4"/>
                </a:solidFill>
                <a:latin typeface="Arial" panose="020B0604020202020204" pitchFamily="34" charset="0"/>
                <a:cs typeface="Arial" panose="020B0604020202020204" pitchFamily="34" charset="0"/>
              </a:rPr>
              <a:t> </a:t>
            </a:r>
            <a:br>
              <a:rPr lang="en-US" sz="1600" dirty="0">
                <a:solidFill>
                  <a:schemeClr val="accent4"/>
                </a:solidFill>
                <a:latin typeface="Arial" panose="020B0604020202020204" pitchFamily="34" charset="0"/>
                <a:cs typeface="Arial" panose="020B0604020202020204" pitchFamily="34" charset="0"/>
              </a:rPr>
            </a:br>
            <a:r>
              <a:rPr lang="en-US" sz="1600" dirty="0" err="1">
                <a:solidFill>
                  <a:schemeClr val="accent4"/>
                </a:solidFill>
                <a:latin typeface="Arial" panose="020B0604020202020204" pitchFamily="34" charset="0"/>
                <a:cs typeface="Arial" panose="020B0604020202020204" pitchFamily="34" charset="0"/>
              </a:rPr>
              <a:t>för</a:t>
            </a:r>
            <a:r>
              <a:rPr lang="en-US" sz="1600" dirty="0">
                <a:solidFill>
                  <a:schemeClr val="accent4"/>
                </a:solidFill>
                <a:latin typeface="Arial" panose="020B0604020202020204" pitchFamily="34" charset="0"/>
                <a:cs typeface="Arial" panose="020B0604020202020204" pitchFamily="34" charset="0"/>
              </a:rPr>
              <a:t> </a:t>
            </a:r>
            <a:r>
              <a:rPr lang="en-US" sz="1600" dirty="0" err="1">
                <a:solidFill>
                  <a:schemeClr val="accent4"/>
                </a:solidFill>
                <a:latin typeface="Arial" panose="020B0604020202020204" pitchFamily="34" charset="0"/>
                <a:cs typeface="Arial" panose="020B0604020202020204" pitchFamily="34" charset="0"/>
              </a:rPr>
              <a:t>att</a:t>
            </a:r>
            <a:r>
              <a:rPr lang="en-US" sz="1600" dirty="0">
                <a:solidFill>
                  <a:schemeClr val="accent4"/>
                </a:solidFill>
                <a:latin typeface="Arial" panose="020B0604020202020204" pitchFamily="34" charset="0"/>
                <a:cs typeface="Arial" panose="020B0604020202020204" pitchFamily="34" charset="0"/>
              </a:rPr>
              <a:t> </a:t>
            </a:r>
            <a:r>
              <a:rPr lang="en-US" sz="1600" dirty="0" err="1">
                <a:solidFill>
                  <a:schemeClr val="accent4"/>
                </a:solidFill>
                <a:latin typeface="Arial" panose="020B0604020202020204" pitchFamily="34" charset="0"/>
                <a:cs typeface="Arial" panose="020B0604020202020204" pitchFamily="34" charset="0"/>
              </a:rPr>
              <a:t>komma</a:t>
            </a:r>
            <a:r>
              <a:rPr lang="en-US" sz="1600" dirty="0">
                <a:solidFill>
                  <a:schemeClr val="accent4"/>
                </a:solidFill>
                <a:latin typeface="Arial" panose="020B0604020202020204" pitchFamily="34" charset="0"/>
                <a:cs typeface="Arial" panose="020B0604020202020204" pitchFamily="34" charset="0"/>
              </a:rPr>
              <a:t> </a:t>
            </a:r>
            <a:br>
              <a:rPr lang="en-US" sz="1600" dirty="0">
                <a:solidFill>
                  <a:schemeClr val="accent4"/>
                </a:solidFill>
                <a:latin typeface="Arial" panose="020B0604020202020204" pitchFamily="34" charset="0"/>
                <a:cs typeface="Arial" panose="020B0604020202020204" pitchFamily="34" charset="0"/>
              </a:rPr>
            </a:br>
            <a:r>
              <a:rPr lang="en-US" sz="1600" dirty="0">
                <a:solidFill>
                  <a:schemeClr val="accent4"/>
                </a:solidFill>
                <a:latin typeface="Arial" panose="020B0604020202020204" pitchFamily="34" charset="0"/>
                <a:cs typeface="Arial" panose="020B0604020202020204" pitchFamily="34" charset="0"/>
              </a:rPr>
              <a:t>till </a:t>
            </a:r>
            <a:r>
              <a:rPr lang="en-US" sz="1600" dirty="0" err="1">
                <a:solidFill>
                  <a:schemeClr val="accent4"/>
                </a:solidFill>
                <a:latin typeface="Arial" panose="020B0604020202020204" pitchFamily="34" charset="0"/>
                <a:cs typeface="Arial" panose="020B0604020202020204" pitchFamily="34" charset="0"/>
              </a:rPr>
              <a:t>guiden</a:t>
            </a:r>
            <a:r>
              <a:rPr lang="en-US" sz="1600" dirty="0">
                <a:solidFill>
                  <a:schemeClr val="accent4"/>
                </a:solidFill>
                <a:latin typeface="Arial" panose="020B0604020202020204" pitchFamily="34" charset="0"/>
                <a:cs typeface="Arial" panose="020B0604020202020204" pitchFamily="34" charset="0"/>
              </a:rPr>
              <a:t>.</a:t>
            </a:r>
          </a:p>
        </p:txBody>
      </p:sp>
      <p:sp>
        <p:nvSpPr>
          <p:cNvPr id="6" name="Platshållare för bildnummer 5"/>
          <p:cNvSpPr>
            <a:spLocks noGrp="1"/>
          </p:cNvSpPr>
          <p:nvPr>
            <p:ph type="sldNum" sz="quarter" idx="12"/>
          </p:nvPr>
        </p:nvSpPr>
        <p:spPr/>
        <p:txBody>
          <a:bodyPr/>
          <a:lstStyle/>
          <a:p>
            <a:fld id="{3C85E78D-9BDB-402C-83E3-26573C1B9F9F}" type="slidenum">
              <a:rPr lang="sv-SE" smtClean="0"/>
              <a:t>21</a:t>
            </a:fld>
            <a:endParaRPr lang="sv-SE"/>
          </a:p>
        </p:txBody>
      </p:sp>
    </p:spTree>
    <p:extLst>
      <p:ext uri="{BB962C8B-B14F-4D97-AF65-F5344CB8AC3E}">
        <p14:creationId xmlns:p14="http://schemas.microsoft.com/office/powerpoint/2010/main" val="26288282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 1"/>
          <p:cNvSpPr>
            <a:spLocks noGrp="1"/>
          </p:cNvSpPr>
          <p:nvPr>
            <p:ph type="pic" sz="quarter" idx="13"/>
          </p:nvPr>
        </p:nvSpPr>
        <p:spPr>
          <a:solidFill>
            <a:srgbClr val="3DB7E4"/>
          </a:solidFill>
        </p:spPr>
      </p:sp>
      <p:sp>
        <p:nvSpPr>
          <p:cNvPr id="3" name="Rubrik 2"/>
          <p:cNvSpPr>
            <a:spLocks noGrp="1"/>
          </p:cNvSpPr>
          <p:nvPr>
            <p:ph type="ctrTitle"/>
          </p:nvPr>
        </p:nvSpPr>
        <p:spPr/>
        <p:txBody>
          <a:bodyPr/>
          <a:lstStyle/>
          <a:p>
            <a:r>
              <a:rPr lang="sv-SE" sz="3600" dirty="0"/>
              <a:t>Min uppgift som socialsekreterare</a:t>
            </a:r>
            <a:br>
              <a:rPr lang="sv-SE" sz="3600" dirty="0"/>
            </a:br>
            <a:r>
              <a:rPr lang="sv-SE" sz="3600" b="0" dirty="0"/>
              <a:t>(35 minuter)</a:t>
            </a:r>
            <a:endParaRPr lang="sv-SE" b="0" dirty="0"/>
          </a:p>
        </p:txBody>
      </p:sp>
    </p:spTree>
    <p:extLst>
      <p:ext uri="{BB962C8B-B14F-4D97-AF65-F5344CB8AC3E}">
        <p14:creationId xmlns:p14="http://schemas.microsoft.com/office/powerpoint/2010/main" val="6514096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Övningens syfte</a:t>
            </a:r>
          </a:p>
        </p:txBody>
      </p:sp>
      <p:sp>
        <p:nvSpPr>
          <p:cNvPr id="4" name="Platshållare för text 3"/>
          <p:cNvSpPr>
            <a:spLocks noGrp="1"/>
          </p:cNvSpPr>
          <p:nvPr>
            <p:ph type="body" sz="quarter" idx="13"/>
          </p:nvPr>
        </p:nvSpPr>
        <p:spPr/>
        <p:txBody>
          <a:bodyPr/>
          <a:lstStyle/>
          <a:p>
            <a:r>
              <a:rPr lang="sv-SE" b="0" dirty="0"/>
              <a:t>Att synliggöra vår uppfattning om </a:t>
            </a:r>
            <a:br>
              <a:rPr lang="sv-SE" b="0" dirty="0"/>
            </a:br>
            <a:r>
              <a:rPr lang="sv-SE" b="0" dirty="0"/>
              <a:t>rollen som socialsekreterare och </a:t>
            </a:r>
            <a:br>
              <a:rPr lang="sv-SE" b="0" dirty="0"/>
            </a:br>
            <a:r>
              <a:rPr lang="sv-SE" b="0" dirty="0"/>
              <a:t>hur det kan påverka hur vi hand-</a:t>
            </a:r>
            <a:br>
              <a:rPr lang="sv-SE" b="0" dirty="0"/>
            </a:br>
            <a:r>
              <a:rPr lang="sv-SE" b="0" dirty="0"/>
              <a:t>lägger och dokumenterar. </a:t>
            </a:r>
          </a:p>
          <a:p>
            <a:endParaRPr lang="sv-SE" dirty="0"/>
          </a:p>
        </p:txBody>
      </p:sp>
      <p:sp>
        <p:nvSpPr>
          <p:cNvPr id="8" name="Platshållare för sidfot 7"/>
          <p:cNvSpPr>
            <a:spLocks noGrp="1"/>
          </p:cNvSpPr>
          <p:nvPr>
            <p:ph type="ftr" sz="quarter" idx="11"/>
          </p:nvPr>
        </p:nvSpPr>
        <p:spPr/>
        <p:txBody>
          <a:bodyPr/>
          <a:lstStyle/>
          <a:p>
            <a:r>
              <a:rPr lang="sv-SE"/>
              <a:t>Introduktion</a:t>
            </a:r>
            <a:endParaRPr lang="sv-SE" dirty="0"/>
          </a:p>
        </p:txBody>
      </p:sp>
      <p:pic>
        <p:nvPicPr>
          <p:cNvPr id="10" name="Bildobjekt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3065" y="686594"/>
            <a:ext cx="1320883" cy="1025828"/>
          </a:xfrm>
          <a:prstGeom prst="rect">
            <a:avLst/>
          </a:prstGeom>
        </p:spPr>
      </p:pic>
      <p:sp>
        <p:nvSpPr>
          <p:cNvPr id="3" name="Platshållare för bildnummer 2"/>
          <p:cNvSpPr>
            <a:spLocks noGrp="1"/>
          </p:cNvSpPr>
          <p:nvPr>
            <p:ph type="sldNum" sz="quarter" idx="12"/>
          </p:nvPr>
        </p:nvSpPr>
        <p:spPr/>
        <p:txBody>
          <a:bodyPr/>
          <a:lstStyle/>
          <a:p>
            <a:fld id="{F3A1DABF-CD59-47A1-8187-10F3203EF599}" type="slidenum">
              <a:rPr lang="sv-SE" smtClean="0"/>
              <a:t>23</a:t>
            </a:fld>
            <a:endParaRPr lang="sv-SE"/>
          </a:p>
        </p:txBody>
      </p:sp>
    </p:spTree>
    <p:extLst>
      <p:ext uri="{BB962C8B-B14F-4D97-AF65-F5344CB8AC3E}">
        <p14:creationId xmlns:p14="http://schemas.microsoft.com/office/powerpoint/2010/main" val="21161808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F390AC-7F68-4AAF-B448-4BE35C233C08}"/>
              </a:ext>
            </a:extLst>
          </p:cNvPr>
          <p:cNvSpPr>
            <a:spLocks noGrp="1"/>
          </p:cNvSpPr>
          <p:nvPr>
            <p:ph type="title"/>
          </p:nvPr>
        </p:nvSpPr>
        <p:spPr/>
        <p:txBody>
          <a:bodyPr/>
          <a:lstStyle/>
          <a:p>
            <a:r>
              <a:rPr lang="sv-SE" dirty="0"/>
              <a:t>Instruktion </a:t>
            </a:r>
            <a:br>
              <a:rPr lang="sv-SE" dirty="0"/>
            </a:br>
            <a:r>
              <a:rPr lang="sv-SE" b="0" dirty="0"/>
              <a:t>(2 minuter)</a:t>
            </a:r>
          </a:p>
        </p:txBody>
      </p:sp>
      <p:sp>
        <p:nvSpPr>
          <p:cNvPr id="3" name="Platshållare för innehåll 2">
            <a:extLst>
              <a:ext uri="{FF2B5EF4-FFF2-40B4-BE49-F238E27FC236}">
                <a16:creationId xmlns:a16="http://schemas.microsoft.com/office/drawing/2014/main" id="{98F28EC8-234D-44BA-94F9-DB392F21F72D}"/>
              </a:ext>
            </a:extLst>
          </p:cNvPr>
          <p:cNvSpPr>
            <a:spLocks noGrp="1"/>
          </p:cNvSpPr>
          <p:nvPr>
            <p:ph idx="1"/>
          </p:nvPr>
        </p:nvSpPr>
        <p:spPr/>
        <p:txBody>
          <a:bodyPr>
            <a:normAutofit/>
          </a:bodyPr>
          <a:lstStyle/>
          <a:p>
            <a:pPr>
              <a:spcBef>
                <a:spcPts val="0"/>
              </a:spcBef>
              <a:buFont typeface="Arial" panose="020B0604020202020204" pitchFamily="34" charset="0"/>
              <a:buChar char="•"/>
            </a:pPr>
            <a:r>
              <a:rPr lang="sv-SE" sz="2600" b="0" dirty="0"/>
              <a:t>Du kommer att få höra fyra påståenden (kommer på nästa bild).</a:t>
            </a:r>
          </a:p>
          <a:p>
            <a:pPr>
              <a:spcBef>
                <a:spcPts val="0"/>
              </a:spcBef>
              <a:buFont typeface="Arial" panose="020B0604020202020204" pitchFamily="34" charset="0"/>
              <a:buChar char="•"/>
            </a:pPr>
            <a:r>
              <a:rPr lang="sv-SE" sz="2600" b="0" dirty="0"/>
              <a:t>Varje påstående har en siffra som </a:t>
            </a:r>
            <a:br>
              <a:rPr lang="sv-SE" sz="2600" b="0" dirty="0"/>
            </a:br>
            <a:r>
              <a:rPr lang="sv-SE" sz="2600" b="0" dirty="0"/>
              <a:t>ligger på ett bord.</a:t>
            </a:r>
          </a:p>
          <a:p>
            <a:pPr>
              <a:spcBef>
                <a:spcPts val="0"/>
              </a:spcBef>
              <a:buFont typeface="Arial" panose="020B0604020202020204" pitchFamily="34" charset="0"/>
              <a:buChar char="•"/>
            </a:pPr>
            <a:r>
              <a:rPr lang="sv-SE" sz="2600" b="0" dirty="0"/>
              <a:t>Sätt dig vid bordet med numret på den uppgift som du tycker är viktigast. </a:t>
            </a:r>
          </a:p>
          <a:p>
            <a:pPr marL="0" indent="0">
              <a:buNone/>
            </a:pPr>
            <a:endParaRPr lang="sv-SE" sz="2600" dirty="0"/>
          </a:p>
        </p:txBody>
      </p:sp>
      <p:sp>
        <p:nvSpPr>
          <p:cNvPr id="7" name="Platshållare för sidfot 6"/>
          <p:cNvSpPr>
            <a:spLocks noGrp="1"/>
          </p:cNvSpPr>
          <p:nvPr>
            <p:ph type="ftr" sz="quarter" idx="11"/>
          </p:nvPr>
        </p:nvSpPr>
        <p:spPr/>
        <p:txBody>
          <a:bodyPr/>
          <a:lstStyle/>
          <a:p>
            <a:r>
              <a:rPr lang="sv-SE"/>
              <a:t>Introduktion</a:t>
            </a:r>
            <a:endParaRPr lang="sv-SE" dirty="0"/>
          </a:p>
        </p:txBody>
      </p:sp>
      <p:sp>
        <p:nvSpPr>
          <p:cNvPr id="4" name="Platshållare för bildnummer 3"/>
          <p:cNvSpPr>
            <a:spLocks noGrp="1"/>
          </p:cNvSpPr>
          <p:nvPr>
            <p:ph type="sldNum" sz="quarter" idx="12"/>
          </p:nvPr>
        </p:nvSpPr>
        <p:spPr/>
        <p:txBody>
          <a:bodyPr/>
          <a:lstStyle/>
          <a:p>
            <a:fld id="{3C85E78D-9BDB-402C-83E3-26573C1B9F9F}" type="slidenum">
              <a:rPr lang="sv-SE" smtClean="0"/>
              <a:t>24</a:t>
            </a:fld>
            <a:endParaRPr lang="sv-SE"/>
          </a:p>
        </p:txBody>
      </p:sp>
    </p:spTree>
    <p:extLst>
      <p:ext uri="{BB962C8B-B14F-4D97-AF65-F5344CB8AC3E}">
        <p14:creationId xmlns:p14="http://schemas.microsoft.com/office/powerpoint/2010/main" val="24081100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F390AC-7F68-4AAF-B448-4BE35C233C08}"/>
              </a:ext>
            </a:extLst>
          </p:cNvPr>
          <p:cNvSpPr>
            <a:spLocks noGrp="1"/>
          </p:cNvSpPr>
          <p:nvPr>
            <p:ph type="title"/>
          </p:nvPr>
        </p:nvSpPr>
        <p:spPr/>
        <p:txBody>
          <a:bodyPr/>
          <a:lstStyle/>
          <a:p>
            <a:r>
              <a:rPr lang="sv-SE" dirty="0"/>
              <a:t>Min </a:t>
            </a:r>
            <a:r>
              <a:rPr lang="sv-SE" u="sng" dirty="0"/>
              <a:t>viktigaste</a:t>
            </a:r>
            <a:r>
              <a:rPr lang="sv-SE" dirty="0"/>
              <a:t> uppgift som  socialsekreterare är att…</a:t>
            </a:r>
          </a:p>
        </p:txBody>
      </p:sp>
      <p:sp>
        <p:nvSpPr>
          <p:cNvPr id="3" name="Platshållare för innehåll 2">
            <a:extLst>
              <a:ext uri="{FF2B5EF4-FFF2-40B4-BE49-F238E27FC236}">
                <a16:creationId xmlns:a16="http://schemas.microsoft.com/office/drawing/2014/main" id="{98F28EC8-234D-44BA-94F9-DB392F21F72D}"/>
              </a:ext>
            </a:extLst>
          </p:cNvPr>
          <p:cNvSpPr>
            <a:spLocks noGrp="1"/>
          </p:cNvSpPr>
          <p:nvPr>
            <p:ph idx="1"/>
          </p:nvPr>
        </p:nvSpPr>
        <p:spPr>
          <a:xfrm>
            <a:off x="801687" y="2057400"/>
            <a:ext cx="7289889" cy="3695131"/>
          </a:xfrm>
        </p:spPr>
        <p:txBody>
          <a:bodyPr>
            <a:noAutofit/>
          </a:bodyPr>
          <a:lstStyle/>
          <a:p>
            <a:pPr marL="0" lvl="1" indent="-457200">
              <a:spcBef>
                <a:spcPts val="1200"/>
              </a:spcBef>
              <a:buFont typeface="+mj-lt"/>
              <a:buAutoNum type="arabicPeriod"/>
            </a:pPr>
            <a:r>
              <a:rPr lang="sv-SE" sz="2600" dirty="0"/>
              <a:t>skapa en god och förtroendefull relation </a:t>
            </a:r>
            <a:br>
              <a:rPr lang="sv-SE" sz="2600" dirty="0"/>
            </a:br>
            <a:r>
              <a:rPr lang="sv-SE" sz="2600" dirty="0"/>
              <a:t>     med vårdnadshavarna.</a:t>
            </a:r>
          </a:p>
          <a:p>
            <a:pPr marL="0" lvl="1" indent="-457200">
              <a:spcBef>
                <a:spcPts val="1200"/>
              </a:spcBef>
              <a:buFont typeface="+mj-lt"/>
              <a:buAutoNum type="arabicPeriod"/>
            </a:pPr>
            <a:r>
              <a:rPr lang="sv-SE" sz="2600" dirty="0"/>
              <a:t>följa gällande regelverk och säkerställa </a:t>
            </a:r>
            <a:br>
              <a:rPr lang="sv-SE" sz="2600" dirty="0"/>
            </a:br>
            <a:r>
              <a:rPr lang="sv-SE" sz="2600" dirty="0"/>
              <a:t>     rättssäkerhet för barnet och vårdnadshavarna.</a:t>
            </a:r>
          </a:p>
          <a:p>
            <a:pPr marL="0" lvl="1" indent="-457200">
              <a:spcBef>
                <a:spcPts val="1200"/>
              </a:spcBef>
              <a:buFont typeface="+mj-lt"/>
              <a:buAutoNum type="arabicPeriod"/>
            </a:pPr>
            <a:r>
              <a:rPr lang="sv-SE" sz="2600" dirty="0"/>
              <a:t>sätta barnet i fokus.</a:t>
            </a:r>
          </a:p>
          <a:p>
            <a:pPr marL="0" lvl="1" indent="-457200">
              <a:spcBef>
                <a:spcPts val="1200"/>
              </a:spcBef>
              <a:buFont typeface="+mj-lt"/>
              <a:buAutoNum type="arabicPeriod"/>
            </a:pPr>
            <a:r>
              <a:rPr lang="sv-SE" sz="2600" dirty="0"/>
              <a:t>handlägga så att det jag gjort inte blir kritiserat </a:t>
            </a:r>
            <a:br>
              <a:rPr lang="sv-SE" sz="2600" dirty="0"/>
            </a:br>
            <a:r>
              <a:rPr lang="sv-SE" sz="2600" dirty="0"/>
              <a:t>     i en granskning.</a:t>
            </a:r>
          </a:p>
        </p:txBody>
      </p:sp>
      <p:sp>
        <p:nvSpPr>
          <p:cNvPr id="7" name="Platshållare för sidfot 6"/>
          <p:cNvSpPr>
            <a:spLocks noGrp="1"/>
          </p:cNvSpPr>
          <p:nvPr>
            <p:ph type="ftr" sz="quarter" idx="11"/>
          </p:nvPr>
        </p:nvSpPr>
        <p:spPr/>
        <p:txBody>
          <a:bodyPr/>
          <a:lstStyle/>
          <a:p>
            <a:r>
              <a:rPr lang="sv-SE"/>
              <a:t>Introduktion</a:t>
            </a:r>
            <a:endParaRPr lang="sv-SE" dirty="0"/>
          </a:p>
        </p:txBody>
      </p:sp>
      <p:sp>
        <p:nvSpPr>
          <p:cNvPr id="4" name="Platshållare för bildnummer 3"/>
          <p:cNvSpPr>
            <a:spLocks noGrp="1"/>
          </p:cNvSpPr>
          <p:nvPr>
            <p:ph type="sldNum" sz="quarter" idx="12"/>
          </p:nvPr>
        </p:nvSpPr>
        <p:spPr/>
        <p:txBody>
          <a:bodyPr/>
          <a:lstStyle/>
          <a:p>
            <a:fld id="{3C85E78D-9BDB-402C-83E3-26573C1B9F9F}" type="slidenum">
              <a:rPr lang="sv-SE" smtClean="0"/>
              <a:t>25</a:t>
            </a:fld>
            <a:endParaRPr lang="sv-SE"/>
          </a:p>
        </p:txBody>
      </p:sp>
    </p:spTree>
    <p:extLst>
      <p:ext uri="{BB962C8B-B14F-4D97-AF65-F5344CB8AC3E}">
        <p14:creationId xmlns:p14="http://schemas.microsoft.com/office/powerpoint/2010/main" val="1468536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F390AC-7F68-4AAF-B448-4BE35C233C08}"/>
              </a:ext>
            </a:extLst>
          </p:cNvPr>
          <p:cNvSpPr>
            <a:spLocks noGrp="1"/>
          </p:cNvSpPr>
          <p:nvPr>
            <p:ph type="title"/>
          </p:nvPr>
        </p:nvSpPr>
        <p:spPr/>
        <p:txBody>
          <a:bodyPr/>
          <a:lstStyle/>
          <a:p>
            <a:r>
              <a:rPr lang="sv-SE" dirty="0"/>
              <a:t>Diskutera vid bordet </a:t>
            </a:r>
            <a:br>
              <a:rPr lang="sv-SE" dirty="0"/>
            </a:br>
            <a:r>
              <a:rPr lang="sv-SE" b="0" dirty="0"/>
              <a:t>(5 minuter)</a:t>
            </a:r>
          </a:p>
        </p:txBody>
      </p:sp>
      <p:sp>
        <p:nvSpPr>
          <p:cNvPr id="3" name="Platshållare för innehåll 2">
            <a:extLst>
              <a:ext uri="{FF2B5EF4-FFF2-40B4-BE49-F238E27FC236}">
                <a16:creationId xmlns:a16="http://schemas.microsoft.com/office/drawing/2014/main" id="{98F28EC8-234D-44BA-94F9-DB392F21F72D}"/>
              </a:ext>
            </a:extLst>
          </p:cNvPr>
          <p:cNvSpPr>
            <a:spLocks noGrp="1"/>
          </p:cNvSpPr>
          <p:nvPr>
            <p:ph idx="1"/>
          </p:nvPr>
        </p:nvSpPr>
        <p:spPr/>
        <p:txBody>
          <a:bodyPr>
            <a:normAutofit/>
          </a:bodyPr>
          <a:lstStyle/>
          <a:p>
            <a:pPr>
              <a:spcBef>
                <a:spcPts val="0"/>
              </a:spcBef>
            </a:pPr>
            <a:r>
              <a:rPr lang="sv-SE" sz="2600" dirty="0"/>
              <a:t>Utse en person som skriver ner korta punkter från er diskussion </a:t>
            </a:r>
          </a:p>
          <a:p>
            <a:pPr>
              <a:spcBef>
                <a:spcPts val="0"/>
              </a:spcBef>
            </a:pPr>
            <a:r>
              <a:rPr lang="sv-SE" sz="2600" dirty="0"/>
              <a:t>Diskutera: </a:t>
            </a:r>
          </a:p>
          <a:p>
            <a:pPr lvl="1"/>
            <a:r>
              <a:rPr lang="sv-SE" sz="2000" dirty="0"/>
              <a:t>På vilket sätt kan det märkas på din handläggning och dokumentation om du har mest fokus på denna uppgift? </a:t>
            </a:r>
          </a:p>
          <a:p>
            <a:pPr lvl="1"/>
            <a:r>
              <a:rPr lang="sv-SE" sz="2000" dirty="0"/>
              <a:t>Vilka för- eller nackdelar kan det finnas med detta?</a:t>
            </a:r>
          </a:p>
        </p:txBody>
      </p:sp>
      <p:sp>
        <p:nvSpPr>
          <p:cNvPr id="8" name="Platshållare för sidfot 7"/>
          <p:cNvSpPr>
            <a:spLocks noGrp="1"/>
          </p:cNvSpPr>
          <p:nvPr>
            <p:ph type="ftr" sz="quarter" idx="11"/>
          </p:nvPr>
        </p:nvSpPr>
        <p:spPr/>
        <p:txBody>
          <a:bodyPr/>
          <a:lstStyle/>
          <a:p>
            <a:r>
              <a:rPr lang="sv-SE"/>
              <a:t>Introduktion</a:t>
            </a:r>
            <a:endParaRPr lang="sv-SE" dirty="0"/>
          </a:p>
        </p:txBody>
      </p:sp>
      <p:pic>
        <p:nvPicPr>
          <p:cNvPr id="7" name="Bildobjekt 6"/>
          <p:cNvPicPr>
            <a:picLocks noChangeAspect="1"/>
          </p:cNvPicPr>
          <p:nvPr/>
        </p:nvPicPr>
        <p:blipFill rotWithShape="1">
          <a:blip r:embed="rId2">
            <a:extLst>
              <a:ext uri="{28A0092B-C50C-407E-A947-70E740481C1C}">
                <a14:useLocalDpi xmlns:a14="http://schemas.microsoft.com/office/drawing/2010/main" val="0"/>
              </a:ext>
            </a:extLst>
          </a:blip>
          <a:srcRect l="4600" r="4389" b="2926"/>
          <a:stretch/>
        </p:blipFill>
        <p:spPr>
          <a:xfrm>
            <a:off x="7327934" y="678279"/>
            <a:ext cx="1095924" cy="1105211"/>
          </a:xfrm>
          <a:prstGeom prst="ellipse">
            <a:avLst/>
          </a:prstGeom>
        </p:spPr>
      </p:pic>
      <p:sp>
        <p:nvSpPr>
          <p:cNvPr id="4" name="Platshållare för bildnummer 3"/>
          <p:cNvSpPr>
            <a:spLocks noGrp="1"/>
          </p:cNvSpPr>
          <p:nvPr>
            <p:ph type="sldNum" sz="quarter" idx="12"/>
          </p:nvPr>
        </p:nvSpPr>
        <p:spPr/>
        <p:txBody>
          <a:bodyPr/>
          <a:lstStyle/>
          <a:p>
            <a:fld id="{3C85E78D-9BDB-402C-83E3-26573C1B9F9F}" type="slidenum">
              <a:rPr lang="sv-SE" smtClean="0"/>
              <a:t>26</a:t>
            </a:fld>
            <a:endParaRPr lang="sv-SE"/>
          </a:p>
        </p:txBody>
      </p:sp>
    </p:spTree>
    <p:extLst>
      <p:ext uri="{BB962C8B-B14F-4D97-AF65-F5344CB8AC3E}">
        <p14:creationId xmlns:p14="http://schemas.microsoft.com/office/powerpoint/2010/main" val="6240709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F390AC-7F68-4AAF-B448-4BE35C233C08}"/>
              </a:ext>
            </a:extLst>
          </p:cNvPr>
          <p:cNvSpPr>
            <a:spLocks noGrp="1"/>
          </p:cNvSpPr>
          <p:nvPr>
            <p:ph type="title"/>
          </p:nvPr>
        </p:nvSpPr>
        <p:spPr/>
        <p:txBody>
          <a:bodyPr/>
          <a:lstStyle/>
          <a:p>
            <a:r>
              <a:rPr lang="sv-SE" dirty="0"/>
              <a:t>Byt bord </a:t>
            </a:r>
            <a:r>
              <a:rPr lang="sv-SE" b="0" dirty="0"/>
              <a:t>(2 minuter)</a:t>
            </a:r>
          </a:p>
        </p:txBody>
      </p:sp>
      <p:sp>
        <p:nvSpPr>
          <p:cNvPr id="3" name="Platshållare för innehåll 2">
            <a:extLst>
              <a:ext uri="{FF2B5EF4-FFF2-40B4-BE49-F238E27FC236}">
                <a16:creationId xmlns:a16="http://schemas.microsoft.com/office/drawing/2014/main" id="{98F28EC8-234D-44BA-94F9-DB392F21F72D}"/>
              </a:ext>
            </a:extLst>
          </p:cNvPr>
          <p:cNvSpPr>
            <a:spLocks noGrp="1"/>
          </p:cNvSpPr>
          <p:nvPr>
            <p:ph idx="1"/>
          </p:nvPr>
        </p:nvSpPr>
        <p:spPr/>
        <p:txBody>
          <a:bodyPr>
            <a:normAutofit/>
          </a:bodyPr>
          <a:lstStyle/>
          <a:p>
            <a:pPr>
              <a:spcBef>
                <a:spcPts val="0"/>
              </a:spcBef>
              <a:buFont typeface="Arial" panose="020B0604020202020204" pitchFamily="34" charset="0"/>
              <a:buChar char="•"/>
            </a:pPr>
            <a:r>
              <a:rPr lang="sv-SE" sz="2600" b="0" dirty="0"/>
              <a:t>Gå till bordet med den uppgift som </a:t>
            </a:r>
            <a:br>
              <a:rPr lang="sv-SE" sz="2600" b="0" dirty="0"/>
            </a:br>
            <a:r>
              <a:rPr lang="sv-SE" sz="2600" b="0" dirty="0"/>
              <a:t>du tycker är näst viktigast för dig </a:t>
            </a:r>
            <a:br>
              <a:rPr lang="sv-SE" sz="2600" b="0" dirty="0"/>
            </a:br>
            <a:r>
              <a:rPr lang="sv-SE" sz="2600" b="0" dirty="0"/>
              <a:t>som  socialsekreterare.</a:t>
            </a:r>
          </a:p>
          <a:p>
            <a:pPr>
              <a:spcBef>
                <a:spcPts val="0"/>
              </a:spcBef>
              <a:buFont typeface="Arial" panose="020B0604020202020204" pitchFamily="34" charset="0"/>
              <a:buChar char="•"/>
            </a:pPr>
            <a:r>
              <a:rPr lang="sv-SE" sz="2600" b="0" dirty="0"/>
              <a:t>Den som har antecknat sitter kvar </a:t>
            </a:r>
            <a:br>
              <a:rPr lang="sv-SE" sz="2600" b="0" dirty="0"/>
            </a:br>
            <a:r>
              <a:rPr lang="sv-SE" sz="2600" b="0" dirty="0"/>
              <a:t>vid bordet. </a:t>
            </a:r>
          </a:p>
        </p:txBody>
      </p:sp>
      <p:sp>
        <p:nvSpPr>
          <p:cNvPr id="7" name="Platshållare för sidfot 6"/>
          <p:cNvSpPr>
            <a:spLocks noGrp="1"/>
          </p:cNvSpPr>
          <p:nvPr>
            <p:ph type="ftr" sz="quarter" idx="11"/>
          </p:nvPr>
        </p:nvSpPr>
        <p:spPr/>
        <p:txBody>
          <a:bodyPr/>
          <a:lstStyle/>
          <a:p>
            <a:r>
              <a:rPr lang="sv-SE"/>
              <a:t>Introduktion</a:t>
            </a:r>
            <a:endParaRPr lang="sv-SE" dirty="0"/>
          </a:p>
        </p:txBody>
      </p:sp>
      <p:sp>
        <p:nvSpPr>
          <p:cNvPr id="4" name="Platshållare för bildnummer 3"/>
          <p:cNvSpPr>
            <a:spLocks noGrp="1"/>
          </p:cNvSpPr>
          <p:nvPr>
            <p:ph type="sldNum" sz="quarter" idx="12"/>
          </p:nvPr>
        </p:nvSpPr>
        <p:spPr/>
        <p:txBody>
          <a:bodyPr/>
          <a:lstStyle/>
          <a:p>
            <a:fld id="{3C85E78D-9BDB-402C-83E3-26573C1B9F9F}" type="slidenum">
              <a:rPr lang="sv-SE" smtClean="0"/>
              <a:t>27</a:t>
            </a:fld>
            <a:endParaRPr lang="sv-SE"/>
          </a:p>
        </p:txBody>
      </p:sp>
    </p:spTree>
    <p:extLst>
      <p:ext uri="{BB962C8B-B14F-4D97-AF65-F5344CB8AC3E}">
        <p14:creationId xmlns:p14="http://schemas.microsoft.com/office/powerpoint/2010/main" val="38384496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Min näst </a:t>
            </a:r>
            <a:r>
              <a:rPr lang="sv-SE" u="sng" dirty="0"/>
              <a:t>viktigaste</a:t>
            </a:r>
            <a:r>
              <a:rPr lang="sv-SE" dirty="0"/>
              <a:t> uppgift som    socialsekreterare är att…</a:t>
            </a:r>
          </a:p>
        </p:txBody>
      </p:sp>
      <p:sp>
        <p:nvSpPr>
          <p:cNvPr id="4" name="Platshållare för sidfot 3"/>
          <p:cNvSpPr>
            <a:spLocks noGrp="1"/>
          </p:cNvSpPr>
          <p:nvPr>
            <p:ph type="ftr" sz="quarter" idx="11"/>
          </p:nvPr>
        </p:nvSpPr>
        <p:spPr/>
        <p:txBody>
          <a:bodyPr/>
          <a:lstStyle/>
          <a:p>
            <a:r>
              <a:rPr lang="sv-SE"/>
              <a:t>Introduktion</a:t>
            </a:r>
          </a:p>
        </p:txBody>
      </p:sp>
      <p:sp>
        <p:nvSpPr>
          <p:cNvPr id="5" name="Platshållare för innehåll 4"/>
          <p:cNvSpPr>
            <a:spLocks noGrp="1"/>
          </p:cNvSpPr>
          <p:nvPr>
            <p:ph sz="quarter" idx="13"/>
          </p:nvPr>
        </p:nvSpPr>
        <p:spPr/>
        <p:txBody>
          <a:bodyPr/>
          <a:lstStyle/>
          <a:p>
            <a:pPr marL="514350" indent="-514350">
              <a:buFont typeface="+mj-lt"/>
              <a:buAutoNum type="arabicPeriod"/>
            </a:pPr>
            <a:r>
              <a:rPr lang="sv-SE" sz="2000" dirty="0"/>
              <a:t>skapa en god och förtroendefull relation </a:t>
            </a:r>
            <a:br>
              <a:rPr lang="sv-SE" sz="2000" dirty="0"/>
            </a:br>
            <a:r>
              <a:rPr lang="sv-SE" sz="2000" dirty="0"/>
              <a:t>med vårdnadshavarna.</a:t>
            </a:r>
          </a:p>
          <a:p>
            <a:pPr marL="514350" indent="-514350">
              <a:buFont typeface="+mj-lt"/>
              <a:buAutoNum type="arabicPeriod"/>
            </a:pPr>
            <a:r>
              <a:rPr lang="sv-SE" sz="2000" dirty="0"/>
              <a:t>följa gällande regelverk och säkerställa </a:t>
            </a:r>
            <a:br>
              <a:rPr lang="sv-SE" sz="2000" dirty="0"/>
            </a:br>
            <a:r>
              <a:rPr lang="sv-SE" sz="2000" dirty="0"/>
              <a:t>rättssäkerhet för barnet och vårdnadshavarna.</a:t>
            </a:r>
          </a:p>
          <a:p>
            <a:pPr marL="514350" indent="-514350">
              <a:buFont typeface="+mj-lt"/>
              <a:buAutoNum type="arabicPeriod"/>
            </a:pPr>
            <a:r>
              <a:rPr lang="sv-SE" sz="2000" dirty="0"/>
              <a:t>sätta barnet i fokus.</a:t>
            </a:r>
          </a:p>
          <a:p>
            <a:pPr marL="514350" indent="-514350">
              <a:buFont typeface="+mj-lt"/>
              <a:buAutoNum type="arabicPeriod"/>
            </a:pPr>
            <a:r>
              <a:rPr lang="sv-SE" sz="2000" dirty="0"/>
              <a:t>handlägga så att det jag gjort inte blir </a:t>
            </a:r>
            <a:br>
              <a:rPr lang="sv-SE" sz="2000" dirty="0"/>
            </a:br>
            <a:r>
              <a:rPr lang="sv-SE" sz="2000" dirty="0"/>
              <a:t>kritiserat i en granskning.</a:t>
            </a:r>
          </a:p>
          <a:p>
            <a:pPr marL="514350" indent="-514350">
              <a:buFont typeface="+mj-lt"/>
              <a:buAutoNum type="arabicPeriod"/>
            </a:pPr>
            <a:endParaRPr lang="sv-SE" dirty="0"/>
          </a:p>
        </p:txBody>
      </p:sp>
      <p:sp>
        <p:nvSpPr>
          <p:cNvPr id="3" name="Platshållare för bildnummer 2"/>
          <p:cNvSpPr>
            <a:spLocks noGrp="1"/>
          </p:cNvSpPr>
          <p:nvPr>
            <p:ph type="sldNum" sz="quarter" idx="12"/>
          </p:nvPr>
        </p:nvSpPr>
        <p:spPr/>
        <p:txBody>
          <a:bodyPr/>
          <a:lstStyle/>
          <a:p>
            <a:fld id="{F3A1DABF-CD59-47A1-8187-10F3203EF599}" type="slidenum">
              <a:rPr lang="sv-SE" smtClean="0"/>
              <a:t>28</a:t>
            </a:fld>
            <a:endParaRPr lang="sv-SE"/>
          </a:p>
        </p:txBody>
      </p:sp>
    </p:spTree>
    <p:extLst>
      <p:ext uri="{BB962C8B-B14F-4D97-AF65-F5344CB8AC3E}">
        <p14:creationId xmlns:p14="http://schemas.microsoft.com/office/powerpoint/2010/main" val="528663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F390AC-7F68-4AAF-B448-4BE35C233C08}"/>
              </a:ext>
            </a:extLst>
          </p:cNvPr>
          <p:cNvSpPr>
            <a:spLocks noGrp="1"/>
          </p:cNvSpPr>
          <p:nvPr>
            <p:ph type="title"/>
          </p:nvPr>
        </p:nvSpPr>
        <p:spPr/>
        <p:txBody>
          <a:bodyPr/>
          <a:lstStyle/>
          <a:p>
            <a:r>
              <a:rPr lang="sv-SE" dirty="0"/>
              <a:t>Diskutera vid bordet </a:t>
            </a:r>
            <a:br>
              <a:rPr lang="sv-SE" dirty="0"/>
            </a:br>
            <a:r>
              <a:rPr lang="sv-SE" b="0" dirty="0"/>
              <a:t>(5 minuter)</a:t>
            </a:r>
          </a:p>
        </p:txBody>
      </p:sp>
      <p:sp>
        <p:nvSpPr>
          <p:cNvPr id="3" name="Platshållare för innehåll 2">
            <a:extLst>
              <a:ext uri="{FF2B5EF4-FFF2-40B4-BE49-F238E27FC236}">
                <a16:creationId xmlns:a16="http://schemas.microsoft.com/office/drawing/2014/main" id="{98F28EC8-234D-44BA-94F9-DB392F21F72D}"/>
              </a:ext>
            </a:extLst>
          </p:cNvPr>
          <p:cNvSpPr>
            <a:spLocks noGrp="1"/>
          </p:cNvSpPr>
          <p:nvPr>
            <p:ph idx="1"/>
          </p:nvPr>
        </p:nvSpPr>
        <p:spPr/>
        <p:txBody>
          <a:bodyPr>
            <a:noAutofit/>
          </a:bodyPr>
          <a:lstStyle/>
          <a:p>
            <a:r>
              <a:rPr lang="sv-SE" sz="2600" dirty="0"/>
              <a:t>Den som sitter kvar vi bordet, berättar kort utifrån nedskriva punkter vad förra gruppen kom fram till. </a:t>
            </a:r>
          </a:p>
          <a:p>
            <a:r>
              <a:rPr lang="sv-SE" sz="2200" dirty="0"/>
              <a:t>Fyll på med eventuella nya tankar: </a:t>
            </a:r>
          </a:p>
          <a:p>
            <a:pPr lvl="1"/>
            <a:r>
              <a:rPr lang="sv-SE" sz="2000" dirty="0"/>
              <a:t>På vilket sätt kan det märkas på din handläggning och dokumentation om du har mest fokus på denna uppgift? </a:t>
            </a:r>
          </a:p>
          <a:p>
            <a:pPr lvl="1"/>
            <a:r>
              <a:rPr lang="sv-SE" sz="2000" dirty="0"/>
              <a:t>Vilka för- eller nackdelar kan det finnas med detta?</a:t>
            </a:r>
          </a:p>
        </p:txBody>
      </p:sp>
      <p:sp>
        <p:nvSpPr>
          <p:cNvPr id="8" name="Platshållare för sidfot 7"/>
          <p:cNvSpPr>
            <a:spLocks noGrp="1"/>
          </p:cNvSpPr>
          <p:nvPr>
            <p:ph type="ftr" sz="quarter" idx="11"/>
          </p:nvPr>
        </p:nvSpPr>
        <p:spPr/>
        <p:txBody>
          <a:bodyPr/>
          <a:lstStyle/>
          <a:p>
            <a:r>
              <a:rPr lang="sv-SE"/>
              <a:t>Introduktion</a:t>
            </a:r>
            <a:endParaRPr lang="sv-SE" dirty="0"/>
          </a:p>
        </p:txBody>
      </p:sp>
      <p:pic>
        <p:nvPicPr>
          <p:cNvPr id="7" name="Bildobjekt 6"/>
          <p:cNvPicPr>
            <a:picLocks noChangeAspect="1"/>
          </p:cNvPicPr>
          <p:nvPr/>
        </p:nvPicPr>
        <p:blipFill rotWithShape="1">
          <a:blip r:embed="rId2">
            <a:extLst>
              <a:ext uri="{28A0092B-C50C-407E-A947-70E740481C1C}">
                <a14:useLocalDpi xmlns:a14="http://schemas.microsoft.com/office/drawing/2010/main" val="0"/>
              </a:ext>
            </a:extLst>
          </a:blip>
          <a:srcRect l="4600" r="4389" b="2926"/>
          <a:stretch/>
        </p:blipFill>
        <p:spPr>
          <a:xfrm>
            <a:off x="7327934" y="678279"/>
            <a:ext cx="1095924" cy="1105211"/>
          </a:xfrm>
          <a:prstGeom prst="ellipse">
            <a:avLst/>
          </a:prstGeom>
        </p:spPr>
      </p:pic>
      <p:sp>
        <p:nvSpPr>
          <p:cNvPr id="4" name="Platshållare för bildnummer 3"/>
          <p:cNvSpPr>
            <a:spLocks noGrp="1"/>
          </p:cNvSpPr>
          <p:nvPr>
            <p:ph type="sldNum" sz="quarter" idx="12"/>
          </p:nvPr>
        </p:nvSpPr>
        <p:spPr/>
        <p:txBody>
          <a:bodyPr/>
          <a:lstStyle/>
          <a:p>
            <a:fld id="{3C85E78D-9BDB-402C-83E3-26573C1B9F9F}" type="slidenum">
              <a:rPr lang="sv-SE" smtClean="0"/>
              <a:t>29</a:t>
            </a:fld>
            <a:endParaRPr lang="sv-SE"/>
          </a:p>
        </p:txBody>
      </p:sp>
    </p:spTree>
    <p:extLst>
      <p:ext uri="{BB962C8B-B14F-4D97-AF65-F5344CB8AC3E}">
        <p14:creationId xmlns:p14="http://schemas.microsoft.com/office/powerpoint/2010/main" val="4113083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 1"/>
          <p:cNvSpPr>
            <a:spLocks noGrp="1"/>
          </p:cNvSpPr>
          <p:nvPr>
            <p:ph type="pic" sz="quarter" idx="13"/>
          </p:nvPr>
        </p:nvSpPr>
        <p:spPr>
          <a:solidFill>
            <a:srgbClr val="3DB7E4"/>
          </a:solidFill>
        </p:spPr>
      </p:sp>
      <p:sp>
        <p:nvSpPr>
          <p:cNvPr id="3" name="Rubrik 2"/>
          <p:cNvSpPr>
            <a:spLocks noGrp="1"/>
          </p:cNvSpPr>
          <p:nvPr>
            <p:ph type="ctrTitle"/>
          </p:nvPr>
        </p:nvSpPr>
        <p:spPr/>
        <p:txBody>
          <a:bodyPr/>
          <a:lstStyle/>
          <a:p>
            <a:r>
              <a:rPr lang="sv-SE" sz="3600"/>
              <a:t>Inledning</a:t>
            </a:r>
            <a:br>
              <a:rPr lang="sv-SE" sz="3600"/>
            </a:br>
            <a:r>
              <a:rPr lang="sv-SE" sz="3600" b="0"/>
              <a:t>(</a:t>
            </a:r>
            <a:r>
              <a:rPr lang="sv-SE" sz="3600" b="0" dirty="0"/>
              <a:t>30 minuter)</a:t>
            </a:r>
            <a:endParaRPr lang="sv-SE" b="0" dirty="0"/>
          </a:p>
        </p:txBody>
      </p:sp>
    </p:spTree>
    <p:extLst>
      <p:ext uri="{BB962C8B-B14F-4D97-AF65-F5344CB8AC3E}">
        <p14:creationId xmlns:p14="http://schemas.microsoft.com/office/powerpoint/2010/main" val="35851616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F390AC-7F68-4AAF-B448-4BE35C233C08}"/>
              </a:ext>
            </a:extLst>
          </p:cNvPr>
          <p:cNvSpPr>
            <a:spLocks noGrp="1"/>
          </p:cNvSpPr>
          <p:nvPr>
            <p:ph type="title"/>
          </p:nvPr>
        </p:nvSpPr>
        <p:spPr/>
        <p:txBody>
          <a:bodyPr/>
          <a:lstStyle/>
          <a:p>
            <a:r>
              <a:rPr lang="sv-SE" dirty="0"/>
              <a:t>Sammanfatta gemensamt </a:t>
            </a:r>
            <a:br>
              <a:rPr lang="sv-SE" dirty="0"/>
            </a:br>
            <a:r>
              <a:rPr lang="sv-SE" b="0" dirty="0"/>
              <a:t>(10 minuter)</a:t>
            </a:r>
          </a:p>
        </p:txBody>
      </p:sp>
      <p:sp>
        <p:nvSpPr>
          <p:cNvPr id="3" name="Platshållare för innehåll 2">
            <a:extLst>
              <a:ext uri="{FF2B5EF4-FFF2-40B4-BE49-F238E27FC236}">
                <a16:creationId xmlns:a16="http://schemas.microsoft.com/office/drawing/2014/main" id="{98F28EC8-234D-44BA-94F9-DB392F21F72D}"/>
              </a:ext>
            </a:extLst>
          </p:cNvPr>
          <p:cNvSpPr>
            <a:spLocks noGrp="1"/>
          </p:cNvSpPr>
          <p:nvPr>
            <p:ph idx="1"/>
          </p:nvPr>
        </p:nvSpPr>
        <p:spPr/>
        <p:txBody>
          <a:bodyPr>
            <a:normAutofit/>
          </a:bodyPr>
          <a:lstStyle/>
          <a:p>
            <a:r>
              <a:rPr lang="sv-SE" sz="2600" b="0" dirty="0"/>
              <a:t>Den som har antecknat sammanfattar kortfattat de viktigaste punkterna från diskussionerna.</a:t>
            </a:r>
          </a:p>
          <a:p>
            <a:r>
              <a:rPr lang="sv-SE" sz="2600" b="0" dirty="0"/>
              <a:t>Reflektera gemensamt kring det som </a:t>
            </a:r>
            <a:br>
              <a:rPr lang="sv-SE" sz="2600" b="0" dirty="0"/>
            </a:br>
            <a:r>
              <a:rPr lang="sv-SE" sz="2600" b="0" dirty="0"/>
              <a:t>har kommit fram i diskussionen.</a:t>
            </a:r>
          </a:p>
        </p:txBody>
      </p:sp>
      <p:sp>
        <p:nvSpPr>
          <p:cNvPr id="8" name="Platshållare för sidfot 7"/>
          <p:cNvSpPr>
            <a:spLocks noGrp="1"/>
          </p:cNvSpPr>
          <p:nvPr>
            <p:ph type="ftr" sz="quarter" idx="11"/>
          </p:nvPr>
        </p:nvSpPr>
        <p:spPr/>
        <p:txBody>
          <a:bodyPr/>
          <a:lstStyle/>
          <a:p>
            <a:r>
              <a:rPr lang="sv-SE"/>
              <a:t>Introduktion</a:t>
            </a:r>
            <a:endParaRPr lang="sv-SE" dirty="0"/>
          </a:p>
        </p:txBody>
      </p:sp>
      <p:pic>
        <p:nvPicPr>
          <p:cNvPr id="7" name="Bildobjekt 6"/>
          <p:cNvPicPr>
            <a:picLocks noChangeAspect="1"/>
          </p:cNvPicPr>
          <p:nvPr/>
        </p:nvPicPr>
        <p:blipFill rotWithShape="1">
          <a:blip r:embed="rId3">
            <a:extLst>
              <a:ext uri="{28A0092B-C50C-407E-A947-70E740481C1C}">
                <a14:useLocalDpi xmlns:a14="http://schemas.microsoft.com/office/drawing/2010/main" val="0"/>
              </a:ext>
            </a:extLst>
          </a:blip>
          <a:srcRect l="4600" r="4389" b="2926"/>
          <a:stretch/>
        </p:blipFill>
        <p:spPr>
          <a:xfrm>
            <a:off x="7327934" y="678279"/>
            <a:ext cx="1095924" cy="1105211"/>
          </a:xfrm>
          <a:prstGeom prst="ellipse">
            <a:avLst/>
          </a:prstGeom>
        </p:spPr>
      </p:pic>
      <p:sp>
        <p:nvSpPr>
          <p:cNvPr id="4" name="Platshållare för bildnummer 3"/>
          <p:cNvSpPr>
            <a:spLocks noGrp="1"/>
          </p:cNvSpPr>
          <p:nvPr>
            <p:ph type="sldNum" sz="quarter" idx="12"/>
          </p:nvPr>
        </p:nvSpPr>
        <p:spPr/>
        <p:txBody>
          <a:bodyPr/>
          <a:lstStyle/>
          <a:p>
            <a:fld id="{3C85E78D-9BDB-402C-83E3-26573C1B9F9F}" type="slidenum">
              <a:rPr lang="sv-SE" smtClean="0"/>
              <a:t>30</a:t>
            </a:fld>
            <a:endParaRPr lang="sv-SE"/>
          </a:p>
        </p:txBody>
      </p:sp>
    </p:spTree>
    <p:extLst>
      <p:ext uri="{BB962C8B-B14F-4D97-AF65-F5344CB8AC3E}">
        <p14:creationId xmlns:p14="http://schemas.microsoft.com/office/powerpoint/2010/main" val="35285906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Att vara socialsekreterare</a:t>
            </a:r>
          </a:p>
        </p:txBody>
      </p:sp>
      <p:sp>
        <p:nvSpPr>
          <p:cNvPr id="3" name="Platshållare för sidfot 2"/>
          <p:cNvSpPr>
            <a:spLocks noGrp="1"/>
          </p:cNvSpPr>
          <p:nvPr>
            <p:ph type="ftr" sz="quarter" idx="11"/>
          </p:nvPr>
        </p:nvSpPr>
        <p:spPr/>
        <p:txBody>
          <a:bodyPr/>
          <a:lstStyle/>
          <a:p>
            <a:r>
              <a:rPr lang="sv-SE"/>
              <a:t>Introduktion</a:t>
            </a:r>
          </a:p>
        </p:txBody>
      </p:sp>
      <p:sp>
        <p:nvSpPr>
          <p:cNvPr id="5" name="Platshållare för text 4"/>
          <p:cNvSpPr>
            <a:spLocks noGrp="1"/>
          </p:cNvSpPr>
          <p:nvPr>
            <p:ph type="body" sz="quarter" idx="13"/>
          </p:nvPr>
        </p:nvSpPr>
        <p:spPr/>
        <p:txBody>
          <a:bodyPr/>
          <a:lstStyle/>
          <a:p>
            <a:pPr marL="270000" indent="-270000">
              <a:buFont typeface="Arial" panose="020B0604020202020204" pitchFamily="34" charset="0"/>
              <a:buChar char="•"/>
            </a:pPr>
            <a:r>
              <a:rPr lang="sv-SE" b="0" dirty="0"/>
              <a:t>Ett professionellt socialt arbete som omfattar handläggning av ärenden i barn- och ungdomsvården styrs av </a:t>
            </a:r>
            <a:r>
              <a:rPr lang="sv-SE" dirty="0"/>
              <a:t>barnets eller den unges bästa. </a:t>
            </a:r>
          </a:p>
          <a:p>
            <a:pPr marL="270000" indent="-270000">
              <a:buFont typeface="Arial" panose="020B0604020202020204" pitchFamily="34" charset="0"/>
              <a:buChar char="•"/>
            </a:pPr>
            <a:r>
              <a:rPr lang="sv-SE" b="0" dirty="0"/>
              <a:t>I det ingår att yrkesutövaren </a:t>
            </a:r>
            <a:r>
              <a:rPr lang="sv-SE" dirty="0"/>
              <a:t>arbetar tillsammans med barn, unga och deras närstående </a:t>
            </a:r>
            <a:r>
              <a:rPr lang="sv-SE" b="0" dirty="0"/>
              <a:t>och i samverkan med andra verksamheter. </a:t>
            </a:r>
          </a:p>
          <a:p>
            <a:r>
              <a:rPr lang="sv-SE" sz="1800" b="0" dirty="0"/>
              <a:t> </a:t>
            </a:r>
          </a:p>
          <a:p>
            <a:r>
              <a:rPr lang="sv-SE" sz="1800" b="0" dirty="0"/>
              <a:t> </a:t>
            </a:r>
          </a:p>
        </p:txBody>
      </p:sp>
      <p:sp>
        <p:nvSpPr>
          <p:cNvPr id="4" name="Platshållare för bildnummer 3"/>
          <p:cNvSpPr>
            <a:spLocks noGrp="1"/>
          </p:cNvSpPr>
          <p:nvPr>
            <p:ph type="sldNum" sz="quarter" idx="12"/>
          </p:nvPr>
        </p:nvSpPr>
        <p:spPr/>
        <p:txBody>
          <a:bodyPr/>
          <a:lstStyle/>
          <a:p>
            <a:fld id="{F3A1DABF-CD59-47A1-8187-10F3203EF599}" type="slidenum">
              <a:rPr lang="sv-SE" smtClean="0"/>
              <a:t>31</a:t>
            </a:fld>
            <a:endParaRPr lang="sv-SE"/>
          </a:p>
        </p:txBody>
      </p:sp>
    </p:spTree>
    <p:extLst>
      <p:ext uri="{BB962C8B-B14F-4D97-AF65-F5344CB8AC3E}">
        <p14:creationId xmlns:p14="http://schemas.microsoft.com/office/powerpoint/2010/main" val="8948705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Att vara socialsekreterare</a:t>
            </a:r>
          </a:p>
        </p:txBody>
      </p:sp>
      <p:sp>
        <p:nvSpPr>
          <p:cNvPr id="3" name="Platshållare för sidfot 2"/>
          <p:cNvSpPr>
            <a:spLocks noGrp="1"/>
          </p:cNvSpPr>
          <p:nvPr>
            <p:ph type="ftr" sz="quarter" idx="11"/>
          </p:nvPr>
        </p:nvSpPr>
        <p:spPr/>
        <p:txBody>
          <a:bodyPr/>
          <a:lstStyle/>
          <a:p>
            <a:r>
              <a:rPr lang="sv-SE"/>
              <a:t>Introduktion</a:t>
            </a:r>
          </a:p>
        </p:txBody>
      </p:sp>
      <p:sp>
        <p:nvSpPr>
          <p:cNvPr id="5" name="Platshållare för text 4"/>
          <p:cNvSpPr>
            <a:spLocks noGrp="1"/>
          </p:cNvSpPr>
          <p:nvPr>
            <p:ph type="body" sz="quarter" idx="13"/>
          </p:nvPr>
        </p:nvSpPr>
        <p:spPr/>
        <p:txBody>
          <a:bodyPr/>
          <a:lstStyle/>
          <a:p>
            <a:pPr marL="270000" indent="-270000">
              <a:buFont typeface="Arial" panose="020B0604020202020204" pitchFamily="34" charset="0"/>
              <a:buChar char="•"/>
            </a:pPr>
            <a:r>
              <a:rPr lang="sv-SE" b="0" dirty="0"/>
              <a:t>Grundläggande för ett professionellt förhållningssätt är att den enskilde yrkesutövaren </a:t>
            </a:r>
            <a:r>
              <a:rPr lang="sv-SE" dirty="0"/>
              <a:t>reflekterar över sin yrkesroll och över värderingar och normer som kan påverka arbetet. </a:t>
            </a:r>
          </a:p>
          <a:p>
            <a:pPr marL="270000" indent="-270000">
              <a:buFont typeface="Arial" panose="020B0604020202020204" pitchFamily="34" charset="0"/>
              <a:buChar char="•"/>
            </a:pPr>
            <a:r>
              <a:rPr lang="sv-SE" b="0" dirty="0"/>
              <a:t>Till ett professionellt arbete hör också att använda relevanta kunskaper, färdigheter och förhållningssätt samt att </a:t>
            </a:r>
            <a:r>
              <a:rPr lang="sv-SE" dirty="0"/>
              <a:t>förstå vad rättssäkerhet och god förvaltning innebär. </a:t>
            </a:r>
          </a:p>
          <a:p>
            <a:r>
              <a:rPr lang="sv-SE" sz="1800" b="0" dirty="0"/>
              <a:t> </a:t>
            </a:r>
          </a:p>
          <a:p>
            <a:r>
              <a:rPr lang="sv-SE" sz="1800" b="0" dirty="0"/>
              <a:t> </a:t>
            </a:r>
          </a:p>
        </p:txBody>
      </p:sp>
      <p:sp>
        <p:nvSpPr>
          <p:cNvPr id="4" name="Platshållare för bildnummer 3"/>
          <p:cNvSpPr>
            <a:spLocks noGrp="1"/>
          </p:cNvSpPr>
          <p:nvPr>
            <p:ph type="sldNum" sz="quarter" idx="12"/>
          </p:nvPr>
        </p:nvSpPr>
        <p:spPr/>
        <p:txBody>
          <a:bodyPr/>
          <a:lstStyle/>
          <a:p>
            <a:fld id="{F3A1DABF-CD59-47A1-8187-10F3203EF599}" type="slidenum">
              <a:rPr lang="sv-SE" smtClean="0"/>
              <a:t>32</a:t>
            </a:fld>
            <a:endParaRPr lang="sv-SE"/>
          </a:p>
        </p:txBody>
      </p:sp>
    </p:spTree>
    <p:extLst>
      <p:ext uri="{BB962C8B-B14F-4D97-AF65-F5344CB8AC3E}">
        <p14:creationId xmlns:p14="http://schemas.microsoft.com/office/powerpoint/2010/main" val="32929781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23BADC-D833-4FC3-BC1A-AECF1E241D0F}"/>
              </a:ext>
            </a:extLst>
          </p:cNvPr>
          <p:cNvSpPr>
            <a:spLocks noGrp="1"/>
          </p:cNvSpPr>
          <p:nvPr>
            <p:ph type="title"/>
          </p:nvPr>
        </p:nvSpPr>
        <p:spPr/>
        <p:txBody>
          <a:bodyPr/>
          <a:lstStyle/>
          <a:p>
            <a:r>
              <a:rPr lang="sv-SE" dirty="0"/>
              <a:t>Sammanfatta och avsluta</a:t>
            </a:r>
            <a:br>
              <a:rPr lang="sv-SE" dirty="0"/>
            </a:br>
            <a:r>
              <a:rPr lang="sv-SE" b="0" dirty="0"/>
              <a:t>(5 minuter)</a:t>
            </a:r>
          </a:p>
        </p:txBody>
      </p:sp>
      <p:sp>
        <p:nvSpPr>
          <p:cNvPr id="3" name="Platshållare för innehåll 2">
            <a:extLst>
              <a:ext uri="{FF2B5EF4-FFF2-40B4-BE49-F238E27FC236}">
                <a16:creationId xmlns:a16="http://schemas.microsoft.com/office/drawing/2014/main" id="{68E35ADA-BED3-4AA3-BAFE-AA9D1F0195D2}"/>
              </a:ext>
            </a:extLst>
          </p:cNvPr>
          <p:cNvSpPr>
            <a:spLocks noGrp="1"/>
          </p:cNvSpPr>
          <p:nvPr>
            <p:ph idx="1"/>
          </p:nvPr>
        </p:nvSpPr>
        <p:spPr/>
        <p:txBody>
          <a:bodyPr/>
          <a:lstStyle/>
          <a:p>
            <a:pPr>
              <a:spcBef>
                <a:spcPts val="0"/>
              </a:spcBef>
            </a:pPr>
            <a:r>
              <a:rPr lang="sv-SE" sz="2600" b="0" dirty="0"/>
              <a:t>Gå laget runt och låt dem som vill dela </a:t>
            </a:r>
            <a:br>
              <a:rPr lang="sv-SE" sz="2600" b="0" dirty="0"/>
            </a:br>
            <a:r>
              <a:rPr lang="sv-SE" sz="2600" b="0" dirty="0"/>
              <a:t>med sig av tankar kring övningen. </a:t>
            </a:r>
          </a:p>
          <a:p>
            <a:pPr>
              <a:spcBef>
                <a:spcPts val="0"/>
              </a:spcBef>
            </a:pPr>
            <a:r>
              <a:rPr lang="sv-SE" sz="2600" b="0" dirty="0"/>
              <a:t>Avsluta övningen.  </a:t>
            </a:r>
          </a:p>
        </p:txBody>
      </p:sp>
      <p:sp>
        <p:nvSpPr>
          <p:cNvPr id="8" name="Platshållare för sidfot 7"/>
          <p:cNvSpPr>
            <a:spLocks noGrp="1"/>
          </p:cNvSpPr>
          <p:nvPr>
            <p:ph type="ftr" sz="quarter" idx="11"/>
          </p:nvPr>
        </p:nvSpPr>
        <p:spPr/>
        <p:txBody>
          <a:bodyPr/>
          <a:lstStyle/>
          <a:p>
            <a:r>
              <a:rPr lang="sv-SE"/>
              <a:t>Introduktion</a:t>
            </a:r>
            <a:endParaRPr lang="sv-SE" dirty="0"/>
          </a:p>
        </p:txBody>
      </p:sp>
      <p:pic>
        <p:nvPicPr>
          <p:cNvPr id="7" name="Bildobjekt 6"/>
          <p:cNvPicPr>
            <a:picLocks noChangeAspect="1"/>
          </p:cNvPicPr>
          <p:nvPr/>
        </p:nvPicPr>
        <p:blipFill rotWithShape="1">
          <a:blip r:embed="rId2">
            <a:extLst>
              <a:ext uri="{28A0092B-C50C-407E-A947-70E740481C1C}">
                <a14:useLocalDpi xmlns:a14="http://schemas.microsoft.com/office/drawing/2010/main" val="0"/>
              </a:ext>
            </a:extLst>
          </a:blip>
          <a:srcRect l="4600" r="4389" b="2926"/>
          <a:stretch/>
        </p:blipFill>
        <p:spPr>
          <a:xfrm>
            <a:off x="7327934" y="678279"/>
            <a:ext cx="1095924" cy="1105211"/>
          </a:xfrm>
          <a:prstGeom prst="ellipse">
            <a:avLst/>
          </a:prstGeom>
        </p:spPr>
      </p:pic>
      <p:sp>
        <p:nvSpPr>
          <p:cNvPr id="4" name="Platshållare för bildnummer 3"/>
          <p:cNvSpPr>
            <a:spLocks noGrp="1"/>
          </p:cNvSpPr>
          <p:nvPr>
            <p:ph type="sldNum" sz="quarter" idx="12"/>
          </p:nvPr>
        </p:nvSpPr>
        <p:spPr/>
        <p:txBody>
          <a:bodyPr/>
          <a:lstStyle/>
          <a:p>
            <a:fld id="{3C85E78D-9BDB-402C-83E3-26573C1B9F9F}" type="slidenum">
              <a:rPr lang="sv-SE" smtClean="0"/>
              <a:t>33</a:t>
            </a:fld>
            <a:endParaRPr lang="sv-SE"/>
          </a:p>
        </p:txBody>
      </p:sp>
    </p:spTree>
    <p:extLst>
      <p:ext uri="{BB962C8B-B14F-4D97-AF65-F5344CB8AC3E}">
        <p14:creationId xmlns:p14="http://schemas.microsoft.com/office/powerpoint/2010/main" val="12209869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 1"/>
          <p:cNvSpPr>
            <a:spLocks noGrp="1"/>
          </p:cNvSpPr>
          <p:nvPr>
            <p:ph type="pic" sz="quarter" idx="13"/>
          </p:nvPr>
        </p:nvSpPr>
        <p:spPr>
          <a:solidFill>
            <a:srgbClr val="3DB7E4"/>
          </a:solidFill>
        </p:spPr>
      </p:sp>
      <p:sp>
        <p:nvSpPr>
          <p:cNvPr id="3" name="Rubrik 2"/>
          <p:cNvSpPr>
            <a:spLocks noGrp="1"/>
          </p:cNvSpPr>
          <p:nvPr>
            <p:ph type="ctrTitle"/>
          </p:nvPr>
        </p:nvSpPr>
        <p:spPr/>
        <p:txBody>
          <a:bodyPr/>
          <a:lstStyle/>
          <a:p>
            <a:r>
              <a:rPr lang="sv-SE" sz="3600" dirty="0"/>
              <a:t>Varför dokumenterar vi?</a:t>
            </a:r>
            <a:br>
              <a:rPr lang="sv-SE" sz="3600" dirty="0"/>
            </a:br>
            <a:r>
              <a:rPr lang="sv-SE" sz="3600" b="0" dirty="0"/>
              <a:t>(15 minuter)</a:t>
            </a:r>
            <a:endParaRPr lang="sv-SE" dirty="0"/>
          </a:p>
        </p:txBody>
      </p:sp>
    </p:spTree>
    <p:extLst>
      <p:ext uri="{BB962C8B-B14F-4D97-AF65-F5344CB8AC3E}">
        <p14:creationId xmlns:p14="http://schemas.microsoft.com/office/powerpoint/2010/main" val="10516765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Övningens syfte</a:t>
            </a:r>
          </a:p>
        </p:txBody>
      </p:sp>
      <p:sp>
        <p:nvSpPr>
          <p:cNvPr id="4" name="Platshållare för text 3"/>
          <p:cNvSpPr>
            <a:spLocks noGrp="1"/>
          </p:cNvSpPr>
          <p:nvPr>
            <p:ph type="body" sz="quarter" idx="13"/>
          </p:nvPr>
        </p:nvSpPr>
        <p:spPr/>
        <p:txBody>
          <a:bodyPr/>
          <a:lstStyle/>
          <a:p>
            <a:r>
              <a:rPr lang="sv-SE" b="0" dirty="0"/>
              <a:t>Att synliggöra syftet med dokumentation i </a:t>
            </a:r>
            <a:br>
              <a:rPr lang="sv-SE" b="0" dirty="0"/>
            </a:br>
            <a:r>
              <a:rPr lang="sv-SE" b="0" dirty="0"/>
              <a:t>en utredning, vem dokumentationen är till för, och vad det kan innebära för dig som skriver.</a:t>
            </a:r>
          </a:p>
          <a:p>
            <a:endParaRPr lang="sv-SE" dirty="0"/>
          </a:p>
        </p:txBody>
      </p:sp>
      <p:sp>
        <p:nvSpPr>
          <p:cNvPr id="8" name="Platshållare för sidfot 7"/>
          <p:cNvSpPr>
            <a:spLocks noGrp="1"/>
          </p:cNvSpPr>
          <p:nvPr>
            <p:ph type="ftr" sz="quarter" idx="11"/>
          </p:nvPr>
        </p:nvSpPr>
        <p:spPr/>
        <p:txBody>
          <a:bodyPr/>
          <a:lstStyle/>
          <a:p>
            <a:r>
              <a:rPr lang="sv-SE"/>
              <a:t>Introduktion</a:t>
            </a:r>
            <a:endParaRPr lang="sv-SE" dirty="0"/>
          </a:p>
        </p:txBody>
      </p:sp>
      <p:pic>
        <p:nvPicPr>
          <p:cNvPr id="10" name="Bildobjekt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3065" y="686594"/>
            <a:ext cx="1320883" cy="1025828"/>
          </a:xfrm>
          <a:prstGeom prst="rect">
            <a:avLst/>
          </a:prstGeom>
        </p:spPr>
      </p:pic>
      <p:sp>
        <p:nvSpPr>
          <p:cNvPr id="3" name="Platshållare för bildnummer 2"/>
          <p:cNvSpPr>
            <a:spLocks noGrp="1"/>
          </p:cNvSpPr>
          <p:nvPr>
            <p:ph type="sldNum" sz="quarter" idx="12"/>
          </p:nvPr>
        </p:nvSpPr>
        <p:spPr/>
        <p:txBody>
          <a:bodyPr/>
          <a:lstStyle/>
          <a:p>
            <a:fld id="{F3A1DABF-CD59-47A1-8187-10F3203EF599}" type="slidenum">
              <a:rPr lang="sv-SE" smtClean="0"/>
              <a:t>35</a:t>
            </a:fld>
            <a:endParaRPr lang="sv-SE"/>
          </a:p>
        </p:txBody>
      </p:sp>
    </p:spTree>
    <p:extLst>
      <p:ext uri="{BB962C8B-B14F-4D97-AF65-F5344CB8AC3E}">
        <p14:creationId xmlns:p14="http://schemas.microsoft.com/office/powerpoint/2010/main" val="8579152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23BADC-D833-4FC3-BC1A-AECF1E241D0F}"/>
              </a:ext>
            </a:extLst>
          </p:cNvPr>
          <p:cNvSpPr>
            <a:spLocks noGrp="1"/>
          </p:cNvSpPr>
          <p:nvPr>
            <p:ph type="title"/>
          </p:nvPr>
        </p:nvSpPr>
        <p:spPr/>
        <p:txBody>
          <a:bodyPr/>
          <a:lstStyle/>
          <a:p>
            <a:r>
              <a:rPr lang="sv-SE" dirty="0"/>
              <a:t>Diskutera två och två</a:t>
            </a:r>
            <a:br>
              <a:rPr lang="sv-SE" dirty="0"/>
            </a:br>
            <a:r>
              <a:rPr lang="sv-SE" b="0" dirty="0"/>
              <a:t>(5 minuter)</a:t>
            </a:r>
          </a:p>
        </p:txBody>
      </p:sp>
      <p:sp>
        <p:nvSpPr>
          <p:cNvPr id="3" name="Platshållare för innehåll 2">
            <a:extLst>
              <a:ext uri="{FF2B5EF4-FFF2-40B4-BE49-F238E27FC236}">
                <a16:creationId xmlns:a16="http://schemas.microsoft.com/office/drawing/2014/main" id="{68E35ADA-BED3-4AA3-BAFE-AA9D1F0195D2}"/>
              </a:ext>
            </a:extLst>
          </p:cNvPr>
          <p:cNvSpPr>
            <a:spLocks noGrp="1"/>
          </p:cNvSpPr>
          <p:nvPr>
            <p:ph sz="quarter" idx="13"/>
          </p:nvPr>
        </p:nvSpPr>
        <p:spPr>
          <a:xfrm>
            <a:off x="4164641" y="2060206"/>
            <a:ext cx="3685136" cy="3708400"/>
          </a:xfrm>
        </p:spPr>
        <p:txBody>
          <a:bodyPr>
            <a:normAutofit/>
          </a:bodyPr>
          <a:lstStyle/>
          <a:p>
            <a:r>
              <a:rPr lang="sv-SE" dirty="0"/>
              <a:t>Uppfyller vi </a:t>
            </a:r>
            <a:br>
              <a:rPr lang="sv-SE" dirty="0"/>
            </a:br>
            <a:r>
              <a:rPr lang="sv-SE" dirty="0"/>
              <a:t>dessa krav?</a:t>
            </a:r>
            <a:r>
              <a:rPr lang="sv-SE" dirty="0">
                <a:solidFill>
                  <a:srgbClr val="FF0000"/>
                </a:solidFill>
              </a:rPr>
              <a:t> </a:t>
            </a:r>
          </a:p>
          <a:p>
            <a:r>
              <a:rPr lang="sv-SE" dirty="0"/>
              <a:t>Om ja, vad är </a:t>
            </a:r>
            <a:r>
              <a:rPr lang="sv-SE"/>
              <a:t>det </a:t>
            </a:r>
            <a:br>
              <a:rPr lang="sv-SE"/>
            </a:br>
            <a:r>
              <a:rPr lang="sv-SE"/>
              <a:t>som gör </a:t>
            </a:r>
            <a:r>
              <a:rPr lang="sv-SE" dirty="0"/>
              <a:t>att vi lyckas? </a:t>
            </a:r>
          </a:p>
          <a:p>
            <a:r>
              <a:rPr lang="sv-SE" dirty="0"/>
              <a:t>Om nej, vilka är de främsta utmaningarna? </a:t>
            </a:r>
            <a:endParaRPr lang="sv-SE" dirty="0">
              <a:solidFill>
                <a:prstClr val="black"/>
              </a:solidFill>
            </a:endParaRPr>
          </a:p>
          <a:p>
            <a:pPr marL="0" indent="0">
              <a:buNone/>
            </a:pPr>
            <a:endParaRPr lang="sv-SE" sz="825" dirty="0"/>
          </a:p>
        </p:txBody>
      </p:sp>
      <p:sp>
        <p:nvSpPr>
          <p:cNvPr id="5" name="Platshållare för innehåll 4">
            <a:extLst>
              <a:ext uri="{FF2B5EF4-FFF2-40B4-BE49-F238E27FC236}">
                <a16:creationId xmlns:a16="http://schemas.microsoft.com/office/drawing/2014/main" id="{7C6D0077-B622-48A0-AFEF-D11230B5B6AD}"/>
              </a:ext>
            </a:extLst>
          </p:cNvPr>
          <p:cNvSpPr>
            <a:spLocks noGrp="1"/>
          </p:cNvSpPr>
          <p:nvPr>
            <p:ph type="body" sz="quarter" idx="14"/>
          </p:nvPr>
        </p:nvSpPr>
        <p:spPr>
          <a:xfrm>
            <a:off x="8977" y="2060206"/>
            <a:ext cx="4067175" cy="3455988"/>
          </a:xfrm>
        </p:spPr>
        <p:txBody>
          <a:bodyPr>
            <a:normAutofit fontScale="25000" lnSpcReduction="20000"/>
          </a:bodyPr>
          <a:lstStyle/>
          <a:p>
            <a:pPr lvl="1">
              <a:spcBef>
                <a:spcPts val="600"/>
              </a:spcBef>
            </a:pPr>
            <a:endParaRPr lang="sv-SE" sz="4300" i="0" dirty="0"/>
          </a:p>
          <a:p>
            <a:pPr marL="285750" lvl="1" indent="0">
              <a:spcBef>
                <a:spcPts val="600"/>
              </a:spcBef>
              <a:buNone/>
            </a:pPr>
            <a:r>
              <a:rPr lang="sv-SE" sz="6400" i="0" dirty="0">
                <a:solidFill>
                  <a:srgbClr val="FFFFFF"/>
                </a:solidFill>
              </a:rPr>
              <a:t>Dokumentationen ska bl.a. möjliggöra insyn i ärendet från </a:t>
            </a:r>
            <a:br>
              <a:rPr lang="sv-SE" sz="6400" i="0" dirty="0">
                <a:solidFill>
                  <a:srgbClr val="FFFFFF"/>
                </a:solidFill>
              </a:rPr>
            </a:br>
            <a:br>
              <a:rPr lang="sv-SE" sz="6400" i="0" dirty="0">
                <a:solidFill>
                  <a:srgbClr val="FFFFFF"/>
                </a:solidFill>
              </a:rPr>
            </a:br>
            <a:r>
              <a:rPr lang="sv-SE" sz="6400" i="0" dirty="0">
                <a:solidFill>
                  <a:srgbClr val="FFFFFF"/>
                </a:solidFill>
              </a:rPr>
              <a:t>- den enskilde </a:t>
            </a:r>
            <a:br>
              <a:rPr lang="sv-SE" sz="6400" i="0" dirty="0">
                <a:solidFill>
                  <a:srgbClr val="FFFFFF"/>
                </a:solidFill>
              </a:rPr>
            </a:br>
            <a:r>
              <a:rPr lang="sv-SE" sz="6400" i="0" dirty="0">
                <a:solidFill>
                  <a:srgbClr val="FFFFFF"/>
                </a:solidFill>
              </a:rPr>
              <a:t>- för beslutsfattaren (nämnden) </a:t>
            </a:r>
            <a:br>
              <a:rPr lang="sv-SE" sz="6400" i="0" dirty="0">
                <a:solidFill>
                  <a:srgbClr val="FFFFFF"/>
                </a:solidFill>
              </a:rPr>
            </a:br>
            <a:r>
              <a:rPr lang="sv-SE" sz="6400" i="0" dirty="0">
                <a:solidFill>
                  <a:srgbClr val="FFFFFF"/>
                </a:solidFill>
              </a:rPr>
              <a:t>- för nämndens uppföljning</a:t>
            </a:r>
            <a:br>
              <a:rPr lang="sv-SE" sz="6400" i="0" dirty="0">
                <a:solidFill>
                  <a:srgbClr val="FFFFFF"/>
                </a:solidFill>
              </a:rPr>
            </a:br>
            <a:r>
              <a:rPr lang="sv-SE" sz="6400" i="0" dirty="0">
                <a:solidFill>
                  <a:srgbClr val="FFFFFF"/>
                </a:solidFill>
              </a:rPr>
              <a:t>- för den statliga tillsynen, domstolar m.fl. </a:t>
            </a:r>
          </a:p>
          <a:p>
            <a:pPr marL="285750" lvl="1" indent="0">
              <a:spcBef>
                <a:spcPts val="600"/>
              </a:spcBef>
              <a:buNone/>
            </a:pPr>
            <a:r>
              <a:rPr lang="sv-SE" sz="6400" i="0" dirty="0">
                <a:solidFill>
                  <a:srgbClr val="FFFFFF"/>
                </a:solidFill>
              </a:rPr>
              <a:t>Det ska också vara möjligt för en ny handläggare att ta över ärendet och fortsätta handlägga med god kvalitet utan att behöva börja om</a:t>
            </a:r>
            <a:r>
              <a:rPr lang="sv-SE" sz="5600" i="0" dirty="0">
                <a:solidFill>
                  <a:srgbClr val="FFFFFF"/>
                </a:solidFill>
              </a:rPr>
              <a:t>. </a:t>
            </a:r>
          </a:p>
          <a:p>
            <a:pPr marL="285750" lvl="1" indent="0">
              <a:spcBef>
                <a:spcPts val="600"/>
              </a:spcBef>
              <a:buNone/>
            </a:pPr>
            <a:r>
              <a:rPr lang="sv-SE" sz="5600" i="0" dirty="0">
                <a:solidFill>
                  <a:srgbClr val="FFFFFF"/>
                </a:solidFill>
              </a:rPr>
              <a:t>(Handläggning och dokumentation  s.156</a:t>
            </a:r>
            <a:r>
              <a:rPr lang="sv-SE" sz="6000" dirty="0"/>
              <a:t> </a:t>
            </a:r>
            <a:r>
              <a:rPr lang="sv-SE" sz="6000" dirty="0">
                <a:solidFill>
                  <a:srgbClr val="FFFFFF"/>
                </a:solidFill>
              </a:rPr>
              <a:t>– </a:t>
            </a:r>
            <a:r>
              <a:rPr lang="sv-SE" sz="5600" i="0" dirty="0">
                <a:solidFill>
                  <a:srgbClr val="FFFFFF"/>
                </a:solidFill>
              </a:rPr>
              <a:t> 157</a:t>
            </a:r>
            <a:r>
              <a:rPr lang="sv-SE" dirty="0"/>
              <a:t> </a:t>
            </a:r>
            <a:r>
              <a:rPr lang="sv-SE" sz="5600" i="0" dirty="0">
                <a:solidFill>
                  <a:srgbClr val="FFFFFF"/>
                </a:solidFill>
              </a:rPr>
              <a:t>)</a:t>
            </a:r>
          </a:p>
          <a:p>
            <a:pPr marL="385763" indent="-385763">
              <a:buFont typeface="+mj-lt"/>
              <a:buAutoNum type="arabicPeriod"/>
            </a:pPr>
            <a:endParaRPr lang="sv-SE" dirty="0">
              <a:highlight>
                <a:srgbClr val="FFFF00"/>
              </a:highlight>
            </a:endParaRPr>
          </a:p>
        </p:txBody>
      </p:sp>
      <p:sp>
        <p:nvSpPr>
          <p:cNvPr id="9" name="Platshållare för sidfot 8"/>
          <p:cNvSpPr>
            <a:spLocks noGrp="1"/>
          </p:cNvSpPr>
          <p:nvPr>
            <p:ph type="ftr" sz="quarter" idx="11"/>
          </p:nvPr>
        </p:nvSpPr>
        <p:spPr/>
        <p:txBody>
          <a:bodyPr/>
          <a:lstStyle/>
          <a:p>
            <a:r>
              <a:rPr lang="sv-SE"/>
              <a:t>Introduktion</a:t>
            </a:r>
            <a:endParaRPr lang="sv-SE" dirty="0"/>
          </a:p>
        </p:txBody>
      </p:sp>
      <p:pic>
        <p:nvPicPr>
          <p:cNvPr id="11" name="Bildobjekt 10"/>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313064" y="717972"/>
            <a:ext cx="1125665" cy="1025827"/>
          </a:xfrm>
          <a:prstGeom prst="rect">
            <a:avLst/>
          </a:prstGeom>
        </p:spPr>
      </p:pic>
      <p:sp>
        <p:nvSpPr>
          <p:cNvPr id="4" name="Platshållare för bildnummer 3"/>
          <p:cNvSpPr>
            <a:spLocks noGrp="1"/>
          </p:cNvSpPr>
          <p:nvPr>
            <p:ph type="sldNum" sz="quarter" idx="12"/>
          </p:nvPr>
        </p:nvSpPr>
        <p:spPr/>
        <p:txBody>
          <a:bodyPr/>
          <a:lstStyle/>
          <a:p>
            <a:fld id="{F3A1DABF-CD59-47A1-8187-10F3203EF599}" type="slidenum">
              <a:rPr lang="sv-SE" smtClean="0"/>
              <a:t>36</a:t>
            </a:fld>
            <a:endParaRPr lang="sv-SE"/>
          </a:p>
        </p:txBody>
      </p:sp>
    </p:spTree>
    <p:extLst>
      <p:ext uri="{BB962C8B-B14F-4D97-AF65-F5344CB8AC3E}">
        <p14:creationId xmlns:p14="http://schemas.microsoft.com/office/powerpoint/2010/main" val="6342213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23BADC-D833-4FC3-BC1A-AECF1E241D0F}"/>
              </a:ext>
            </a:extLst>
          </p:cNvPr>
          <p:cNvSpPr>
            <a:spLocks noGrp="1"/>
          </p:cNvSpPr>
          <p:nvPr>
            <p:ph type="title"/>
          </p:nvPr>
        </p:nvSpPr>
        <p:spPr/>
        <p:txBody>
          <a:bodyPr/>
          <a:lstStyle/>
          <a:p>
            <a:r>
              <a:rPr lang="sv-SE" dirty="0"/>
              <a:t>Sammanfatta och avsluta</a:t>
            </a:r>
            <a:br>
              <a:rPr lang="sv-SE" dirty="0"/>
            </a:br>
            <a:r>
              <a:rPr lang="sv-SE" b="0" dirty="0"/>
              <a:t>(5 minuter)</a:t>
            </a:r>
          </a:p>
        </p:txBody>
      </p:sp>
      <p:sp>
        <p:nvSpPr>
          <p:cNvPr id="3" name="Platshållare för innehåll 2">
            <a:extLst>
              <a:ext uri="{FF2B5EF4-FFF2-40B4-BE49-F238E27FC236}">
                <a16:creationId xmlns:a16="http://schemas.microsoft.com/office/drawing/2014/main" id="{68E35ADA-BED3-4AA3-BAFE-AA9D1F0195D2}"/>
              </a:ext>
            </a:extLst>
          </p:cNvPr>
          <p:cNvSpPr>
            <a:spLocks noGrp="1"/>
          </p:cNvSpPr>
          <p:nvPr>
            <p:ph idx="1"/>
          </p:nvPr>
        </p:nvSpPr>
        <p:spPr/>
        <p:txBody>
          <a:bodyPr/>
          <a:lstStyle/>
          <a:p>
            <a:pPr>
              <a:spcBef>
                <a:spcPts val="0"/>
              </a:spcBef>
            </a:pPr>
            <a:r>
              <a:rPr lang="sv-SE" sz="2600" b="0" dirty="0"/>
              <a:t>Gå laget runt och delge varandra </a:t>
            </a:r>
            <a:br>
              <a:rPr lang="sv-SE" sz="2600" b="0" dirty="0"/>
            </a:br>
            <a:r>
              <a:rPr lang="sv-SE" sz="2600" b="0" dirty="0"/>
              <a:t>några tankar från era diskussioner. </a:t>
            </a:r>
          </a:p>
          <a:p>
            <a:pPr>
              <a:spcBef>
                <a:spcPts val="0"/>
              </a:spcBef>
            </a:pPr>
            <a:r>
              <a:rPr lang="sv-SE" sz="2600" b="0" dirty="0"/>
              <a:t>Avsluta övningen.  </a:t>
            </a:r>
          </a:p>
        </p:txBody>
      </p:sp>
      <p:sp>
        <p:nvSpPr>
          <p:cNvPr id="8" name="Platshållare för sidfot 7"/>
          <p:cNvSpPr>
            <a:spLocks noGrp="1"/>
          </p:cNvSpPr>
          <p:nvPr>
            <p:ph type="ftr" sz="quarter" idx="11"/>
          </p:nvPr>
        </p:nvSpPr>
        <p:spPr/>
        <p:txBody>
          <a:bodyPr/>
          <a:lstStyle/>
          <a:p>
            <a:r>
              <a:rPr lang="sv-SE"/>
              <a:t>Introduktion</a:t>
            </a:r>
            <a:endParaRPr lang="sv-SE" dirty="0"/>
          </a:p>
        </p:txBody>
      </p:sp>
      <p:pic>
        <p:nvPicPr>
          <p:cNvPr id="10" name="Bildobjekt 9"/>
          <p:cNvPicPr>
            <a:picLocks noChangeAspect="1"/>
          </p:cNvPicPr>
          <p:nvPr/>
        </p:nvPicPr>
        <p:blipFill rotWithShape="1">
          <a:blip r:embed="rId3">
            <a:extLst>
              <a:ext uri="{28A0092B-C50C-407E-A947-70E740481C1C}">
                <a14:useLocalDpi xmlns:a14="http://schemas.microsoft.com/office/drawing/2010/main" val="0"/>
              </a:ext>
            </a:extLst>
          </a:blip>
          <a:srcRect l="4600" r="4389" b="2926"/>
          <a:stretch/>
        </p:blipFill>
        <p:spPr>
          <a:xfrm>
            <a:off x="7327934" y="678279"/>
            <a:ext cx="1095924" cy="1105211"/>
          </a:xfrm>
          <a:prstGeom prst="ellipse">
            <a:avLst/>
          </a:prstGeom>
        </p:spPr>
      </p:pic>
      <p:sp>
        <p:nvSpPr>
          <p:cNvPr id="4" name="Platshållare för bildnummer 3"/>
          <p:cNvSpPr>
            <a:spLocks noGrp="1"/>
          </p:cNvSpPr>
          <p:nvPr>
            <p:ph type="sldNum" sz="quarter" idx="12"/>
          </p:nvPr>
        </p:nvSpPr>
        <p:spPr/>
        <p:txBody>
          <a:bodyPr/>
          <a:lstStyle/>
          <a:p>
            <a:fld id="{3C85E78D-9BDB-402C-83E3-26573C1B9F9F}" type="slidenum">
              <a:rPr lang="sv-SE" smtClean="0"/>
              <a:t>37</a:t>
            </a:fld>
            <a:endParaRPr lang="sv-SE"/>
          </a:p>
        </p:txBody>
      </p:sp>
    </p:spTree>
    <p:extLst>
      <p:ext uri="{BB962C8B-B14F-4D97-AF65-F5344CB8AC3E}">
        <p14:creationId xmlns:p14="http://schemas.microsoft.com/office/powerpoint/2010/main" val="17257038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sz="quarter" idx="13"/>
          </p:nvPr>
        </p:nvSpPr>
        <p:spPr/>
        <p:txBody>
          <a:bodyPr/>
          <a:lstStyle/>
          <a:p>
            <a:pPr marL="0" indent="0">
              <a:buNone/>
            </a:pPr>
            <a:r>
              <a:rPr lang="sv-SE" sz="3400" dirty="0"/>
              <a:t>Läs mer:</a:t>
            </a:r>
          </a:p>
          <a:p>
            <a:r>
              <a:rPr lang="sv-SE" dirty="0"/>
              <a:t>Handläggning och dokumentation s. 156 – 158 </a:t>
            </a:r>
          </a:p>
          <a:p>
            <a:endParaRPr lang="sv-SE" dirty="0"/>
          </a:p>
        </p:txBody>
      </p:sp>
      <p:sp>
        <p:nvSpPr>
          <p:cNvPr id="4" name="Platshållare för sidfot 3"/>
          <p:cNvSpPr>
            <a:spLocks noGrp="1"/>
          </p:cNvSpPr>
          <p:nvPr>
            <p:ph type="ftr" sz="quarter" idx="11"/>
          </p:nvPr>
        </p:nvSpPr>
        <p:spPr/>
        <p:txBody>
          <a:bodyPr/>
          <a:lstStyle/>
          <a:p>
            <a:r>
              <a:rPr lang="sv-SE"/>
              <a:t>Utreda</a:t>
            </a:r>
            <a:endParaRPr lang="sv-SE" dirty="0"/>
          </a:p>
        </p:txBody>
      </p:sp>
      <p:pic>
        <p:nvPicPr>
          <p:cNvPr id="9" name="Bildobjekt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8259" y="700051"/>
            <a:ext cx="1191333" cy="1083439"/>
          </a:xfrm>
          <a:prstGeom prst="rect">
            <a:avLst/>
          </a:prstGeom>
        </p:spPr>
      </p:pic>
      <p:sp>
        <p:nvSpPr>
          <p:cNvPr id="2" name="Platshållare för bildnummer 1"/>
          <p:cNvSpPr>
            <a:spLocks noGrp="1"/>
          </p:cNvSpPr>
          <p:nvPr>
            <p:ph type="sldNum" sz="quarter" idx="12"/>
          </p:nvPr>
        </p:nvSpPr>
        <p:spPr/>
        <p:txBody>
          <a:bodyPr/>
          <a:lstStyle/>
          <a:p>
            <a:fld id="{F3A1DABF-CD59-47A1-8187-10F3203EF599}" type="slidenum">
              <a:rPr lang="sv-SE" smtClean="0"/>
              <a:t>38</a:t>
            </a:fld>
            <a:endParaRPr lang="sv-SE"/>
          </a:p>
        </p:txBody>
      </p:sp>
    </p:spTree>
    <p:extLst>
      <p:ext uri="{BB962C8B-B14F-4D97-AF65-F5344CB8AC3E}">
        <p14:creationId xmlns:p14="http://schemas.microsoft.com/office/powerpoint/2010/main" val="4442386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endParaRPr lang="sv-SE"/>
          </a:p>
        </p:txBody>
      </p:sp>
    </p:spTree>
    <p:extLst>
      <p:ext uri="{BB962C8B-B14F-4D97-AF65-F5344CB8AC3E}">
        <p14:creationId xmlns:p14="http://schemas.microsoft.com/office/powerpoint/2010/main" val="4241349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3843" y="686594"/>
            <a:ext cx="7434069" cy="1296144"/>
          </a:xfrm>
        </p:spPr>
        <p:txBody>
          <a:bodyPr/>
          <a:lstStyle/>
          <a:p>
            <a:r>
              <a:rPr lang="en-US" dirty="0" err="1"/>
              <a:t>Vad</a:t>
            </a:r>
            <a:r>
              <a:rPr lang="en-US" dirty="0"/>
              <a:t> </a:t>
            </a:r>
            <a:r>
              <a:rPr lang="en-US" dirty="0" err="1"/>
              <a:t>är</a:t>
            </a:r>
            <a:r>
              <a:rPr lang="en-US" dirty="0"/>
              <a:t> </a:t>
            </a:r>
            <a:r>
              <a:rPr lang="en-US" dirty="0" err="1"/>
              <a:t>det</a:t>
            </a:r>
            <a:r>
              <a:rPr lang="en-US" dirty="0"/>
              <a:t> vi </a:t>
            </a:r>
            <a:r>
              <a:rPr lang="en-US" dirty="0" err="1"/>
              <a:t>ska</a:t>
            </a:r>
            <a:r>
              <a:rPr lang="en-US" dirty="0"/>
              <a:t> </a:t>
            </a:r>
            <a:r>
              <a:rPr lang="en-US" dirty="0" err="1"/>
              <a:t>göra</a:t>
            </a:r>
            <a:r>
              <a:rPr lang="en-US" dirty="0"/>
              <a:t>?</a:t>
            </a:r>
            <a:endParaRPr lang="sv-SE" dirty="0"/>
          </a:p>
        </p:txBody>
      </p:sp>
      <p:sp>
        <p:nvSpPr>
          <p:cNvPr id="3" name="Platshållare för sidfot 2"/>
          <p:cNvSpPr>
            <a:spLocks noGrp="1"/>
          </p:cNvSpPr>
          <p:nvPr>
            <p:ph type="ftr" sz="quarter" idx="11"/>
          </p:nvPr>
        </p:nvSpPr>
        <p:spPr/>
        <p:txBody>
          <a:bodyPr/>
          <a:lstStyle/>
          <a:p>
            <a:r>
              <a:rPr lang="sv-SE"/>
              <a:t>Introduktion</a:t>
            </a:r>
          </a:p>
        </p:txBody>
      </p:sp>
      <p:sp>
        <p:nvSpPr>
          <p:cNvPr id="5" name="Platshållare för innehåll 4"/>
          <p:cNvSpPr>
            <a:spLocks noGrp="1"/>
          </p:cNvSpPr>
          <p:nvPr>
            <p:ph sz="quarter" idx="13"/>
          </p:nvPr>
        </p:nvSpPr>
        <p:spPr>
          <a:xfrm>
            <a:off x="801688" y="2059200"/>
            <a:ext cx="7607300" cy="3708400"/>
          </a:xfrm>
        </p:spPr>
        <p:txBody>
          <a:bodyPr/>
          <a:lstStyle/>
          <a:p>
            <a:r>
              <a:rPr lang="sv-SE" b="0" dirty="0"/>
              <a:t>Övningar i handläggning och dokumentation.  </a:t>
            </a:r>
          </a:p>
          <a:p>
            <a:r>
              <a:rPr lang="sv-SE" b="0" dirty="0"/>
              <a:t>De är ett stöd för kompetensutveckling inom den sociala barnavårdens myndighetsutövning. </a:t>
            </a:r>
          </a:p>
          <a:p>
            <a:r>
              <a:rPr lang="sv-SE" b="0" dirty="0"/>
              <a:t>De har fokus på reflektion och lärande tillsammans med kollegor med utgångspunkt i egna ärenden. </a:t>
            </a:r>
          </a:p>
          <a:p>
            <a:endParaRPr lang="sv-SE" b="0" dirty="0"/>
          </a:p>
        </p:txBody>
      </p:sp>
      <p:sp>
        <p:nvSpPr>
          <p:cNvPr id="4" name="Platshållare för bildnummer 3"/>
          <p:cNvSpPr>
            <a:spLocks noGrp="1"/>
          </p:cNvSpPr>
          <p:nvPr>
            <p:ph type="sldNum" sz="quarter" idx="12"/>
          </p:nvPr>
        </p:nvSpPr>
        <p:spPr/>
        <p:txBody>
          <a:bodyPr/>
          <a:lstStyle/>
          <a:p>
            <a:fld id="{F3A1DABF-CD59-47A1-8187-10F3203EF599}" type="slidenum">
              <a:rPr lang="sv-SE" smtClean="0"/>
              <a:t>4</a:t>
            </a:fld>
            <a:endParaRPr lang="sv-SE"/>
          </a:p>
        </p:txBody>
      </p:sp>
    </p:spTree>
    <p:extLst>
      <p:ext uri="{BB962C8B-B14F-4D97-AF65-F5344CB8AC3E}">
        <p14:creationId xmlns:p14="http://schemas.microsoft.com/office/powerpoint/2010/main" val="719049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6594"/>
            <a:ext cx="7286608" cy="1296144"/>
          </a:xfrm>
        </p:spPr>
        <p:txBody>
          <a:bodyPr/>
          <a:lstStyle/>
          <a:p>
            <a:r>
              <a:rPr lang="sv-SE"/>
              <a:t>Reflektion – ett steg mot utveckling</a:t>
            </a:r>
            <a:endParaRPr lang="sv-SE" dirty="0"/>
          </a:p>
        </p:txBody>
      </p:sp>
      <p:sp>
        <p:nvSpPr>
          <p:cNvPr id="4" name="Platshållare för sidfot 3"/>
          <p:cNvSpPr>
            <a:spLocks noGrp="1"/>
          </p:cNvSpPr>
          <p:nvPr>
            <p:ph type="ftr" sz="quarter" idx="11"/>
          </p:nvPr>
        </p:nvSpPr>
        <p:spPr/>
        <p:txBody>
          <a:bodyPr/>
          <a:lstStyle/>
          <a:p>
            <a:r>
              <a:rPr lang="sv-SE"/>
              <a:t>Introduktion</a:t>
            </a:r>
          </a:p>
        </p:txBody>
      </p:sp>
      <p:sp>
        <p:nvSpPr>
          <p:cNvPr id="5" name="Platshållare för innehåll 4"/>
          <p:cNvSpPr>
            <a:spLocks noGrp="1"/>
          </p:cNvSpPr>
          <p:nvPr>
            <p:ph sz="quarter" idx="13"/>
          </p:nvPr>
        </p:nvSpPr>
        <p:spPr/>
        <p:txBody>
          <a:bodyPr/>
          <a:lstStyle/>
          <a:p>
            <a:pPr marL="285750" indent="-285750">
              <a:buFont typeface="Arial" panose="020B0604020202020204" pitchFamily="34" charset="0"/>
              <a:buChar char="•"/>
            </a:pPr>
            <a:endParaRPr lang="sv-SE" sz="2000"/>
          </a:p>
          <a:p>
            <a:pPr marL="0" indent="0">
              <a:buNone/>
            </a:pPr>
            <a:endParaRPr lang="sv-SE" sz="2000" dirty="0"/>
          </a:p>
        </p:txBody>
      </p:sp>
      <p:graphicFrame>
        <p:nvGraphicFramePr>
          <p:cNvPr id="7" name="Diagram 6">
            <a:extLst>
              <a:ext uri="{FF2B5EF4-FFF2-40B4-BE49-F238E27FC236}">
                <a16:creationId xmlns:a16="http://schemas.microsoft.com/office/drawing/2014/main" id="{E5CA1C53-4C76-4F35-9AE1-359A173FC105}"/>
              </a:ext>
            </a:extLst>
          </p:cNvPr>
          <p:cNvGraphicFramePr/>
          <p:nvPr/>
        </p:nvGraphicFramePr>
        <p:xfrm>
          <a:off x="1507375" y="1845888"/>
          <a:ext cx="5874327" cy="38483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Platshållare för bildnummer 2"/>
          <p:cNvSpPr>
            <a:spLocks noGrp="1"/>
          </p:cNvSpPr>
          <p:nvPr>
            <p:ph type="sldNum" sz="quarter" idx="12"/>
          </p:nvPr>
        </p:nvSpPr>
        <p:spPr/>
        <p:txBody>
          <a:bodyPr/>
          <a:lstStyle/>
          <a:p>
            <a:fld id="{F3A1DABF-CD59-47A1-8187-10F3203EF599}" type="slidenum">
              <a:rPr lang="sv-SE" smtClean="0"/>
              <a:t>5</a:t>
            </a:fld>
            <a:endParaRPr lang="sv-SE"/>
          </a:p>
        </p:txBody>
      </p:sp>
    </p:spTree>
    <p:extLst>
      <p:ext uri="{BB962C8B-B14F-4D97-AF65-F5344CB8AC3E}">
        <p14:creationId xmlns:p14="http://schemas.microsoft.com/office/powerpoint/2010/main" val="103675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Kom ihåg!</a:t>
            </a:r>
          </a:p>
        </p:txBody>
      </p:sp>
      <p:sp>
        <p:nvSpPr>
          <p:cNvPr id="4" name="Platshållare för sidfot 3"/>
          <p:cNvSpPr>
            <a:spLocks noGrp="1"/>
          </p:cNvSpPr>
          <p:nvPr>
            <p:ph type="ftr" sz="quarter" idx="11"/>
          </p:nvPr>
        </p:nvSpPr>
        <p:spPr/>
        <p:txBody>
          <a:bodyPr/>
          <a:lstStyle/>
          <a:p>
            <a:r>
              <a:rPr lang="sv-SE"/>
              <a:t>Introduktion</a:t>
            </a:r>
            <a:endParaRPr lang="sv-SE" dirty="0"/>
          </a:p>
        </p:txBody>
      </p:sp>
      <p:sp>
        <p:nvSpPr>
          <p:cNvPr id="5" name="Platshållare för innehåll 4"/>
          <p:cNvSpPr>
            <a:spLocks noGrp="1"/>
          </p:cNvSpPr>
          <p:nvPr>
            <p:ph sz="quarter" idx="13"/>
          </p:nvPr>
        </p:nvSpPr>
        <p:spPr/>
        <p:txBody>
          <a:bodyPr/>
          <a:lstStyle/>
          <a:p>
            <a:r>
              <a:rPr lang="sv-SE" dirty="0"/>
              <a:t>En reflektion är inte rätt eller fel </a:t>
            </a:r>
            <a:br>
              <a:rPr lang="sv-SE" dirty="0"/>
            </a:br>
            <a:r>
              <a:rPr lang="sv-SE" dirty="0"/>
              <a:t>– undvik att värdera.</a:t>
            </a:r>
          </a:p>
          <a:p>
            <a:r>
              <a:rPr lang="sv-SE" dirty="0"/>
              <a:t>Det är lika värdefullt att reflektera </a:t>
            </a:r>
            <a:br>
              <a:rPr lang="sv-SE" dirty="0"/>
            </a:br>
            <a:r>
              <a:rPr lang="sv-SE" dirty="0"/>
              <a:t>över det som fungerar bra (och varför) </a:t>
            </a:r>
            <a:br>
              <a:rPr lang="sv-SE" dirty="0"/>
            </a:br>
            <a:r>
              <a:rPr lang="sv-SE" dirty="0"/>
              <a:t>som det som fungerar mindre bra.   </a:t>
            </a:r>
          </a:p>
          <a:p>
            <a:r>
              <a:rPr lang="sv-SE" dirty="0"/>
              <a:t>Reflektion är grundläggande för ett professionellt förhållningssätt. </a:t>
            </a:r>
          </a:p>
          <a:p>
            <a:endParaRPr lang="sv-SE" dirty="0"/>
          </a:p>
        </p:txBody>
      </p:sp>
      <p:sp>
        <p:nvSpPr>
          <p:cNvPr id="3" name="Platshållare för bildnummer 2"/>
          <p:cNvSpPr>
            <a:spLocks noGrp="1"/>
          </p:cNvSpPr>
          <p:nvPr>
            <p:ph type="sldNum" sz="quarter" idx="12"/>
          </p:nvPr>
        </p:nvSpPr>
        <p:spPr/>
        <p:txBody>
          <a:bodyPr/>
          <a:lstStyle/>
          <a:p>
            <a:fld id="{F3A1DABF-CD59-47A1-8187-10F3203EF599}" type="slidenum">
              <a:rPr lang="sv-SE" smtClean="0"/>
              <a:t>6</a:t>
            </a:fld>
            <a:endParaRPr lang="sv-SE"/>
          </a:p>
        </p:txBody>
      </p:sp>
    </p:spTree>
    <p:extLst>
      <p:ext uri="{BB962C8B-B14F-4D97-AF65-F5344CB8AC3E}">
        <p14:creationId xmlns:p14="http://schemas.microsoft.com/office/powerpoint/2010/main" val="2527473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 1"/>
          <p:cNvSpPr>
            <a:spLocks noGrp="1"/>
          </p:cNvSpPr>
          <p:nvPr>
            <p:ph type="pic" sz="quarter" idx="13"/>
          </p:nvPr>
        </p:nvSpPr>
        <p:spPr>
          <a:solidFill>
            <a:srgbClr val="3DB7E4"/>
          </a:solidFill>
        </p:spPr>
      </p:sp>
      <p:sp>
        <p:nvSpPr>
          <p:cNvPr id="3" name="Rubrik 2"/>
          <p:cNvSpPr>
            <a:spLocks noGrp="1"/>
          </p:cNvSpPr>
          <p:nvPr>
            <p:ph type="ctrTitle"/>
          </p:nvPr>
        </p:nvSpPr>
        <p:spPr/>
        <p:txBody>
          <a:bodyPr/>
          <a:lstStyle/>
          <a:p>
            <a:r>
              <a:rPr lang="sv-SE" sz="3600" dirty="0"/>
              <a:t>Våra spelregler</a:t>
            </a:r>
            <a:br>
              <a:rPr lang="sv-SE" sz="3600" dirty="0"/>
            </a:br>
            <a:r>
              <a:rPr lang="sv-SE" sz="3600" b="0" dirty="0"/>
              <a:t>(30 minuter)</a:t>
            </a:r>
            <a:endParaRPr lang="sv-SE" b="0" dirty="0"/>
          </a:p>
        </p:txBody>
      </p:sp>
    </p:spTree>
    <p:extLst>
      <p:ext uri="{BB962C8B-B14F-4D97-AF65-F5344CB8AC3E}">
        <p14:creationId xmlns:p14="http://schemas.microsoft.com/office/powerpoint/2010/main" val="3022857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Övningens syfte</a:t>
            </a:r>
          </a:p>
        </p:txBody>
      </p:sp>
      <p:sp>
        <p:nvSpPr>
          <p:cNvPr id="3" name="Platshållare för innehåll 2"/>
          <p:cNvSpPr>
            <a:spLocks noGrp="1"/>
          </p:cNvSpPr>
          <p:nvPr>
            <p:ph sz="quarter" idx="13"/>
          </p:nvPr>
        </p:nvSpPr>
        <p:spPr/>
        <p:txBody>
          <a:bodyPr/>
          <a:lstStyle/>
          <a:p>
            <a:pPr marL="0" indent="0">
              <a:buNone/>
            </a:pPr>
            <a:r>
              <a:rPr lang="sv-SE" b="0" dirty="0"/>
              <a:t>Att formulera gemensamma ramar </a:t>
            </a:r>
            <a:br>
              <a:rPr lang="sv-SE" b="0" dirty="0"/>
            </a:br>
            <a:r>
              <a:rPr lang="sv-SE" b="0" dirty="0"/>
              <a:t>för </a:t>
            </a:r>
            <a:r>
              <a:rPr lang="sv-SE" b="0"/>
              <a:t>det kommande </a:t>
            </a:r>
            <a:r>
              <a:rPr lang="sv-SE" b="0" dirty="0"/>
              <a:t>arbetet. </a:t>
            </a:r>
          </a:p>
        </p:txBody>
      </p:sp>
      <p:sp>
        <p:nvSpPr>
          <p:cNvPr id="5" name="Platshållare för sidfot 4"/>
          <p:cNvSpPr>
            <a:spLocks noGrp="1"/>
          </p:cNvSpPr>
          <p:nvPr>
            <p:ph type="ftr" sz="quarter" idx="11"/>
          </p:nvPr>
        </p:nvSpPr>
        <p:spPr/>
        <p:txBody>
          <a:bodyPr/>
          <a:lstStyle/>
          <a:p>
            <a:r>
              <a:rPr lang="sv-SE"/>
              <a:t>Introduktion</a:t>
            </a:r>
            <a:endParaRPr lang="sv-SE" dirty="0"/>
          </a:p>
        </p:txBody>
      </p:sp>
      <p:pic>
        <p:nvPicPr>
          <p:cNvPr id="7" name="Bildobjekt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3065" y="686594"/>
            <a:ext cx="1320883" cy="1025828"/>
          </a:xfrm>
          <a:prstGeom prst="rect">
            <a:avLst/>
          </a:prstGeom>
        </p:spPr>
      </p:pic>
      <p:sp>
        <p:nvSpPr>
          <p:cNvPr id="4" name="Platshållare för bildnummer 3"/>
          <p:cNvSpPr>
            <a:spLocks noGrp="1"/>
          </p:cNvSpPr>
          <p:nvPr>
            <p:ph type="sldNum" sz="quarter" idx="12"/>
          </p:nvPr>
        </p:nvSpPr>
        <p:spPr/>
        <p:txBody>
          <a:bodyPr/>
          <a:lstStyle/>
          <a:p>
            <a:fld id="{F3A1DABF-CD59-47A1-8187-10F3203EF599}" type="slidenum">
              <a:rPr lang="sv-SE" smtClean="0"/>
              <a:t>8</a:t>
            </a:fld>
            <a:endParaRPr lang="sv-SE"/>
          </a:p>
        </p:txBody>
      </p:sp>
    </p:spTree>
    <p:extLst>
      <p:ext uri="{BB962C8B-B14F-4D97-AF65-F5344CB8AC3E}">
        <p14:creationId xmlns:p14="http://schemas.microsoft.com/office/powerpoint/2010/main" val="1765946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Att </a:t>
            </a:r>
            <a:r>
              <a:rPr lang="sv-SE" dirty="0"/>
              <a:t>ö</a:t>
            </a:r>
            <a:r>
              <a:rPr lang="sv-SE"/>
              <a:t>va </a:t>
            </a:r>
            <a:r>
              <a:rPr lang="sv-SE" dirty="0"/>
              <a:t>på sina egna ärenden</a:t>
            </a:r>
          </a:p>
        </p:txBody>
      </p:sp>
      <p:sp>
        <p:nvSpPr>
          <p:cNvPr id="3" name="Platshållare för sidfot 2"/>
          <p:cNvSpPr>
            <a:spLocks noGrp="1"/>
          </p:cNvSpPr>
          <p:nvPr>
            <p:ph type="ftr" sz="quarter" idx="11"/>
          </p:nvPr>
        </p:nvSpPr>
        <p:spPr/>
        <p:txBody>
          <a:bodyPr/>
          <a:lstStyle/>
          <a:p>
            <a:r>
              <a:rPr lang="sv-SE"/>
              <a:t>Introduktion</a:t>
            </a:r>
          </a:p>
        </p:txBody>
      </p:sp>
      <p:sp>
        <p:nvSpPr>
          <p:cNvPr id="5" name="Platshållare för text 4"/>
          <p:cNvSpPr>
            <a:spLocks noGrp="1"/>
          </p:cNvSpPr>
          <p:nvPr>
            <p:ph type="body" sz="quarter" idx="13"/>
          </p:nvPr>
        </p:nvSpPr>
        <p:spPr>
          <a:xfrm>
            <a:off x="801687" y="2059200"/>
            <a:ext cx="7324395" cy="3708400"/>
          </a:xfrm>
        </p:spPr>
        <p:txBody>
          <a:bodyPr/>
          <a:lstStyle/>
          <a:p>
            <a:pPr>
              <a:spcAft>
                <a:spcPts val="600"/>
              </a:spcAft>
            </a:pPr>
            <a:r>
              <a:rPr lang="sv-SE" b="0" dirty="0"/>
              <a:t>En del övningar utgår från dina egna ärenden. </a:t>
            </a:r>
          </a:p>
          <a:p>
            <a:r>
              <a:rPr lang="sv-SE" b="0" dirty="0"/>
              <a:t>Att reflektera över ditt eget arbete hjälper </a:t>
            </a:r>
            <a:br>
              <a:rPr lang="sv-SE" b="0" dirty="0"/>
            </a:br>
            <a:r>
              <a:rPr lang="sv-SE" b="0" dirty="0"/>
              <a:t>dig att göra en koppling mellan vad som </a:t>
            </a:r>
            <a:br>
              <a:rPr lang="sv-SE" b="0" dirty="0"/>
            </a:br>
            <a:r>
              <a:rPr lang="sv-SE" b="0" dirty="0"/>
              <a:t>står i regelverket och hur du faktiskt gör.  </a:t>
            </a:r>
          </a:p>
          <a:p>
            <a:endParaRPr lang="sv-SE" dirty="0"/>
          </a:p>
        </p:txBody>
      </p:sp>
      <p:sp>
        <p:nvSpPr>
          <p:cNvPr id="4" name="Platshållare för bildnummer 3"/>
          <p:cNvSpPr>
            <a:spLocks noGrp="1"/>
          </p:cNvSpPr>
          <p:nvPr>
            <p:ph type="sldNum" sz="quarter" idx="12"/>
          </p:nvPr>
        </p:nvSpPr>
        <p:spPr/>
        <p:txBody>
          <a:bodyPr/>
          <a:lstStyle/>
          <a:p>
            <a:fld id="{F3A1DABF-CD59-47A1-8187-10F3203EF599}" type="slidenum">
              <a:rPr lang="sv-SE" smtClean="0"/>
              <a:t>9</a:t>
            </a:fld>
            <a:endParaRPr lang="sv-SE"/>
          </a:p>
        </p:txBody>
      </p:sp>
    </p:spTree>
    <p:extLst>
      <p:ext uri="{BB962C8B-B14F-4D97-AF65-F5344CB8AC3E}">
        <p14:creationId xmlns:p14="http://schemas.microsoft.com/office/powerpoint/2010/main" val="3489718666"/>
      </p:ext>
    </p:extLst>
  </p:cSld>
  <p:clrMapOvr>
    <a:masterClrMapping/>
  </p:clrMapOvr>
</p:sld>
</file>

<file path=ppt/theme/theme1.xml><?xml version="1.0" encoding="utf-8"?>
<a:theme xmlns:a="http://schemas.openxmlformats.org/drawingml/2006/main" name="SoS-PPT-svensk-150922">
  <a:themeElements>
    <a:clrScheme name="Anpassat 4">
      <a:dk1>
        <a:srgbClr val="000000"/>
      </a:dk1>
      <a:lt1>
        <a:srgbClr val="DAD7CB"/>
      </a:lt1>
      <a:dk2>
        <a:srgbClr val="8D6E97"/>
      </a:dk2>
      <a:lt2>
        <a:srgbClr val="4A7729"/>
      </a:lt2>
      <a:accent1>
        <a:srgbClr val="A6BCC6"/>
      </a:accent1>
      <a:accent2>
        <a:srgbClr val="7D9AAA"/>
      </a:accent2>
      <a:accent3>
        <a:srgbClr val="D3BF96"/>
      </a:accent3>
      <a:accent4>
        <a:srgbClr val="002B45"/>
      </a:accent4>
      <a:accent5>
        <a:srgbClr val="857363"/>
      </a:accent5>
      <a:accent6>
        <a:srgbClr val="452325"/>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AD7CB"/>
        </a:solidFill>
        <a:ln>
          <a:noFill/>
        </a:ln>
      </a:spPr>
      <a:bodyPr rtlCol="0" anchor="ctr"/>
      <a:lstStyle>
        <a:defPPr algn="ctr">
          <a:defRPr sz="1900" dirty="0" smtClean="0">
            <a:solidFill>
              <a:schemeClr val="tx1"/>
            </a:solidFill>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900" smtClean="0"/>
        </a:defPPr>
      </a:lstStyle>
    </a:txDef>
  </a:objectDefaults>
  <a:extraClrSchemeLst/>
  <a:custClrLst>
    <a:custClr name="Beige Diagrambakgrund">
      <a:srgbClr val="DAD7CB"/>
    </a:custClr>
    <a:custClr name="Mörkbeige">
      <a:srgbClr val="D3BF96"/>
    </a:custClr>
    <a:custClr>
      <a:srgbClr val="AAA38E"/>
    </a:custClr>
    <a:custClr name="Brun">
      <a:srgbClr val="857363"/>
    </a:custClr>
    <a:custClr name="Mellanbrun">
      <a:srgbClr val="6D5047"/>
    </a:custClr>
    <a:custClr name="Mörkbrun">
      <a:srgbClr val="452325"/>
    </a:custClr>
    <a:custClr name="Vit">
      <a:srgbClr val="FFFFFF"/>
    </a:custClr>
    <a:custClr name="Vit">
      <a:srgbClr val="FFFFFF"/>
    </a:custClr>
    <a:custClr name="Svart">
      <a:srgbClr val="000000"/>
    </a:custClr>
    <a:custClr name="Vit">
      <a:srgbClr val="FFFFFF"/>
    </a:custClr>
    <a:custClr name="Ljusblå">
      <a:srgbClr val="E0E6E6"/>
    </a:custClr>
    <a:custClr name="Isblå">
      <a:srgbClr val="A6BCC6"/>
    </a:custClr>
    <a:custClr name="Ljus blågrå">
      <a:srgbClr val="A5ACAF"/>
    </a:custClr>
    <a:custClr name="Blågrå">
      <a:srgbClr val="7D9AAA"/>
    </a:custClr>
    <a:custClr name="Mörk blågrå">
      <a:srgbClr val="51626F"/>
    </a:custClr>
    <a:custClr name="Mörkblå">
      <a:srgbClr val="002B45"/>
    </a:custClr>
    <a:custClr name="Vit">
      <a:srgbClr val="FFFFFF"/>
    </a:custClr>
    <a:custClr name="Accentfärg orange">
      <a:srgbClr val="ED8B00"/>
    </a:custClr>
    <a:custClr name="Accentfärg turkos">
      <a:srgbClr val="3DB7E4"/>
    </a:custClr>
    <a:custClr name="Accentfärg grön">
      <a:srgbClr val="3F9C35"/>
    </a:custClr>
    <a:custClr name="Diagramfärg Riket 251/230/204">
      <a:srgbClr val="FBE6CC"/>
    </a:custClr>
    <a:custClr name="Diagramfärg Riket 246/205/153">
      <a:srgbClr val="F6CD99"/>
    </a:custClr>
    <a:custClr name="Diagramfärg Riket 242/181/102">
      <a:srgbClr val="F2B566"/>
    </a:custClr>
    <a:custClr name="Diagramfärg Riket Huvudfärg">
      <a:srgbClr val="ED8B00"/>
    </a:custClr>
    <a:custClr name="Diagramfärg Riket 175/98/10">
      <a:srgbClr val="AF620A"/>
    </a:custClr>
    <a:custClr name="Diagramfärg Riket 117/66/0">
      <a:srgbClr val="754200"/>
    </a:custClr>
    <a:custClr name="Vit">
      <a:srgbClr val="FFFFFF"/>
    </a:custClr>
    <a:custClr name="Diagramfärg Riket Huvudfärg">
      <a:srgbClr val="ED8B00"/>
    </a:custClr>
    <a:custClr name="Diagramfärg alarmerande händelse">
      <a:srgbClr val="BA0C2F"/>
    </a:custClr>
    <a:custClr name="Beige Diagrambakgrund">
      <a:srgbClr val="DAD7CB"/>
    </a:custClr>
    <a:custClr name="Diagramfärg män 218/237/203">
      <a:srgbClr val="DAEDCB"/>
    </a:custClr>
    <a:custClr name="Diagramfärg män 180/219/151">
      <a:srgbClr val="B4DB97"/>
    </a:custClr>
    <a:custClr name="Diagramfärg män 142/201/99">
      <a:srgbClr val="8EC963"/>
    </a:custClr>
    <a:custClr name="Diagramfärg män Huvudfärg">
      <a:srgbClr val="4A7729"/>
    </a:custClr>
    <a:custClr name="Diagramfärg män 55/88/31">
      <a:srgbClr val="3B581F"/>
    </a:custClr>
    <a:custClr name="Diagramfärg män 36/58/20">
      <a:srgbClr val="243A14"/>
    </a:custClr>
    <a:custClr name="Vit">
      <a:srgbClr val="FFFFFF"/>
    </a:custClr>
    <a:custClr name="Diagramfärg män Huvudfärg">
      <a:srgbClr val="4A7729"/>
    </a:custClr>
    <a:custClr name="Vit">
      <a:srgbClr val="FFFFFF"/>
    </a:custClr>
    <a:custClr name="Vit">
      <a:srgbClr val="FFFFFF"/>
    </a:custClr>
    <a:custClr name="Diagramfärg kvinnor 232/225/234">
      <a:srgbClr val="E8E1EA"/>
    </a:custClr>
    <a:custClr name="Diagramfärg kvinnor 209/197/214">
      <a:srgbClr val="D1C5D6"/>
    </a:custClr>
    <a:custClr name="Diagramfärg kvinnor 186/167/192">
      <a:srgbClr val="BAA7C0"/>
    </a:custClr>
    <a:custClr name="Diagramfärg kvinnor Huvudfärg">
      <a:srgbClr val="8D6E97"/>
    </a:custClr>
    <a:custClr name="Diagramfärg kvinnor 106/82/114">
      <a:srgbClr val="6A5272"/>
    </a:custClr>
    <a:custClr name="Diagramfärg kvinnor 70/54/75">
      <a:srgbClr val="46364B"/>
    </a:custClr>
    <a:custClr name="Vit">
      <a:srgbClr val="FFFFFF"/>
    </a:custClr>
    <a:custClr name="Diagramfärg kvinnor huvudfärg">
      <a:srgbClr val="8D6E97"/>
    </a:custClr>
    <a:custClr name="Vit">
      <a:srgbClr val="FFFFFF"/>
    </a:custClr>
    <a:custClr name="Vit">
      <a:srgbClr val="FFFFFF"/>
    </a:custClr>
  </a:custClrLst>
  <a:extLst>
    <a:ext uri="{05A4C25C-085E-4340-85A3-A5531E510DB2}">
      <thm15:themeFamily xmlns:thm15="http://schemas.microsoft.com/office/thememl/2012/main" name="SoS PPT-sve.potx" id="{E25BEABA-F5FF-4E97-873F-DB82715E8840}" vid="{9F60E1E5-9C3A-46AD-8AA9-D23F8B1475EC}"/>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SoS PPT-sve</Template>
  <TotalTime>800</TotalTime>
  <Words>1826</Words>
  <Application>Microsoft Office PowerPoint</Application>
  <PresentationFormat>Bildspel på skärmen (4:3)</PresentationFormat>
  <Paragraphs>243</Paragraphs>
  <Slides>39</Slides>
  <Notes>22</Notes>
  <HiddenSlides>1</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39</vt:i4>
      </vt:variant>
    </vt:vector>
  </HeadingPairs>
  <TitlesOfParts>
    <vt:vector size="43" baseType="lpstr">
      <vt:lpstr>Arial</vt:lpstr>
      <vt:lpstr>Calibri</vt:lpstr>
      <vt:lpstr>Century Gothic</vt:lpstr>
      <vt:lpstr>SoS-PPT-svensk-150922</vt:lpstr>
      <vt:lpstr>Introduktion </vt:lpstr>
      <vt:lpstr>Innehåll och ungefärlig tidsåtgång</vt:lpstr>
      <vt:lpstr>Inledning (30 minuter)</vt:lpstr>
      <vt:lpstr>Vad är det vi ska göra?</vt:lpstr>
      <vt:lpstr>Reflektion – ett steg mot utveckling</vt:lpstr>
      <vt:lpstr>Kom ihåg!</vt:lpstr>
      <vt:lpstr>Våra spelregler (30 minuter)</vt:lpstr>
      <vt:lpstr>Övningens syfte</vt:lpstr>
      <vt:lpstr>Att öva på sina egna ärenden</vt:lpstr>
      <vt:lpstr>Fundera enskilt (3 minuter)</vt:lpstr>
      <vt:lpstr>Diskutera två och två  (5 minuter)</vt:lpstr>
      <vt:lpstr>Att ge feedback – några tips</vt:lpstr>
      <vt:lpstr>Att ta emot feedback – några tips</vt:lpstr>
      <vt:lpstr>Diskutera två och två (5 minuter)</vt:lpstr>
      <vt:lpstr>Diskutera gemensamt (5 minuter)</vt:lpstr>
      <vt:lpstr>Sammanfatta och avsluta (5 minuter)</vt:lpstr>
      <vt:lpstr>Hur söker vi information? (30 minuter)</vt:lpstr>
      <vt:lpstr>Övningens syfte</vt:lpstr>
      <vt:lpstr>Fundera enskilt  (5 minuter)</vt:lpstr>
      <vt:lpstr>Diskutera gemensamt (5 minuter)</vt:lpstr>
      <vt:lpstr>Gå igenom gemensamt  (10 minuter)</vt:lpstr>
      <vt:lpstr>Min uppgift som socialsekreterare (35 minuter)</vt:lpstr>
      <vt:lpstr>Övningens syfte</vt:lpstr>
      <vt:lpstr>Instruktion  (2 minuter)</vt:lpstr>
      <vt:lpstr>Min viktigaste uppgift som  socialsekreterare är att…</vt:lpstr>
      <vt:lpstr>Diskutera vid bordet  (5 minuter)</vt:lpstr>
      <vt:lpstr>Byt bord (2 minuter)</vt:lpstr>
      <vt:lpstr>Min näst viktigaste uppgift som    socialsekreterare är att…</vt:lpstr>
      <vt:lpstr>Diskutera vid bordet  (5 minuter)</vt:lpstr>
      <vt:lpstr>Sammanfatta gemensamt  (10 minuter)</vt:lpstr>
      <vt:lpstr>Att vara socialsekreterare</vt:lpstr>
      <vt:lpstr>Att vara socialsekreterare</vt:lpstr>
      <vt:lpstr>Sammanfatta och avsluta (5 minuter)</vt:lpstr>
      <vt:lpstr>Varför dokumenterar vi? (15 minuter)</vt:lpstr>
      <vt:lpstr>Övningens syfte</vt:lpstr>
      <vt:lpstr>Diskutera två och två (5 minuter)</vt:lpstr>
      <vt:lpstr>Sammanfatta och avsluta (5 minuter)</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Socialstyrelsens Powerpointmall</dc:title>
  <dc:creator>Johansson, Pernilla</dc:creator>
  <cp:keywords>class='Open'</cp:keywords>
  <cp:lastModifiedBy>Ekerstedt, Malin</cp:lastModifiedBy>
  <cp:revision>41</cp:revision>
  <cp:lastPrinted>2015-05-08T11:44:01Z</cp:lastPrinted>
  <dcterms:created xsi:type="dcterms:W3CDTF">2020-02-10T08:27:10Z</dcterms:created>
  <dcterms:modified xsi:type="dcterms:W3CDTF">2022-12-16T11:12:47Z</dcterms:modified>
</cp:coreProperties>
</file>