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32" r:id="rId2"/>
    <p:sldId id="334" r:id="rId3"/>
    <p:sldId id="335" r:id="rId4"/>
    <p:sldId id="336" r:id="rId5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2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0816" autoAdjust="0"/>
  </p:normalViewPr>
  <p:slideViewPr>
    <p:cSldViewPr snapToGrid="0" showGuides="1">
      <p:cViewPr varScale="1">
        <p:scale>
          <a:sx n="92" d="100"/>
          <a:sy n="92" d="100"/>
        </p:scale>
        <p:origin x="2046" y="96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2022-04-08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2022-04-08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2440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Utreda/ 6. Dokumentationens omfattning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108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Utreda/ 6. Dokumentationens omfattning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41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Utreda/ 6. Dokumentationens omfattning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75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Dokumentationens omfattning</a:t>
            </a:r>
            <a:br>
              <a:rPr lang="sv-SE" dirty="0"/>
            </a:br>
            <a:r>
              <a:rPr lang="sv-SE" dirty="0"/>
              <a:t>Deltagarmaterial</a:t>
            </a:r>
            <a:br>
              <a:rPr lang="sv-SE" dirty="0"/>
            </a:b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489" t="-31038" r="-20566" b="-8673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2108778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Instruktion 1 till övningen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755541" cy="3708400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/>
              <a:t>Läs igenom beslutsunderlaget med utgångspunkt i Reflektionsfrågorna om beslutsunderlag, fråga 1-11.</a:t>
            </a:r>
          </a:p>
          <a:p>
            <a:pPr marL="0" indent="0">
              <a:buNone/>
            </a:pPr>
            <a:r>
              <a:rPr lang="sv-SE" sz="2000" dirty="0"/>
              <a:t>Skriv några korta stödpunkter av det du kom fram till med hjälp av reflektionsfrågorna</a:t>
            </a:r>
          </a:p>
          <a:p>
            <a:r>
              <a:rPr lang="sv-SE" sz="2000" dirty="0"/>
              <a:t>Var det något som saknades?</a:t>
            </a:r>
          </a:p>
          <a:p>
            <a:r>
              <a:rPr lang="sv-SE" sz="2000" dirty="0"/>
              <a:t>Var det något som var överflödigt?</a:t>
            </a:r>
          </a:p>
          <a:p>
            <a:r>
              <a:rPr lang="sv-SE" sz="2000" dirty="0"/>
              <a:t>Fanns det uppgifter som återkom i texten? Om ja, behövdes upprepningarna för att göra beslutet begripligt?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253" y="680657"/>
            <a:ext cx="1183285" cy="110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7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Instruktion 2 till övningen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755541" cy="3708400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/>
              <a:t>Läs den förhandsbedömning och journal/minnesanteckning som tillhör ärendet.</a:t>
            </a:r>
          </a:p>
          <a:p>
            <a:pPr marL="0" indent="0">
              <a:buNone/>
            </a:pPr>
            <a:r>
              <a:rPr lang="sv-SE" sz="2000" dirty="0"/>
              <a:t>Identifiera och jämför vilka uppgifter som också finns i beslutsunderlaget. Fundera och skriv ner dina synpunkter.</a:t>
            </a:r>
          </a:p>
          <a:p>
            <a:r>
              <a:rPr lang="sv-SE" sz="2000" dirty="0"/>
              <a:t>Finns det uppgifter i förhandsbedömningen eller journalen/minnesanteckningarna som borde ha varit med i beslutsunderlaget för att ge en tillräcklig bild av barnets behov? Varför i så fall?</a:t>
            </a:r>
          </a:p>
          <a:p>
            <a:r>
              <a:rPr lang="sv-SE" sz="2000" dirty="0"/>
              <a:t>Finns det uppgifter som är överförda från förhandsbedömningen eller journalen till beslutsunderlaget som du tycker är överflödiga? Varför iså fall?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253" y="680657"/>
            <a:ext cx="1183285" cy="110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524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Instruktion 3 till övningen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755541" cy="3708400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/>
              <a:t>Sammanfatta för dig själv så att du kan ge en kort reflektion från det enskilda arbetet när ni träffas </a:t>
            </a:r>
            <a:r>
              <a:rPr lang="sv-SE" sz="2000"/>
              <a:t>i grupp, </a:t>
            </a:r>
            <a:r>
              <a:rPr lang="sv-SE" sz="2000" dirty="0"/>
              <a:t>exempelvis</a:t>
            </a:r>
          </a:p>
          <a:p>
            <a:r>
              <a:rPr lang="sv-SE" sz="2000" dirty="0"/>
              <a:t>Utmaningar</a:t>
            </a:r>
          </a:p>
          <a:p>
            <a:r>
              <a:rPr lang="sv-SE" sz="2000" dirty="0"/>
              <a:t>Moment som var lättare än väntat</a:t>
            </a:r>
          </a:p>
          <a:p>
            <a:r>
              <a:rPr lang="sv-SE" sz="2000" dirty="0"/>
              <a:t>Aha-upplevelser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253" y="680657"/>
            <a:ext cx="1183285" cy="110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45044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49</TotalTime>
  <Words>218</Words>
  <Application>Microsoft Office PowerPoint</Application>
  <PresentationFormat>Bildspel på skärmen (4:3)</PresentationFormat>
  <Paragraphs>27</Paragraphs>
  <Slides>4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SoS-PPT-svensk-150922</vt:lpstr>
      <vt:lpstr>Dokumentationens omfattning Deltagarmaterial  </vt:lpstr>
      <vt:lpstr>Instruktion 1 till övningen </vt:lpstr>
      <vt:lpstr>Instruktion 2 till övningen </vt:lpstr>
      <vt:lpstr>Instruktion 3 till övningen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17</cp:revision>
  <cp:lastPrinted>2015-05-08T11:44:01Z</cp:lastPrinted>
  <dcterms:created xsi:type="dcterms:W3CDTF">2020-02-18T11:33:41Z</dcterms:created>
  <dcterms:modified xsi:type="dcterms:W3CDTF">2022-04-08T06:28:53Z</dcterms:modified>
</cp:coreProperties>
</file>