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8"/>
  </p:notesMasterIdLst>
  <p:handoutMasterIdLst>
    <p:handoutMasterId r:id="rId39"/>
  </p:handoutMasterIdLst>
  <p:sldIdLst>
    <p:sldId id="357" r:id="rId2"/>
    <p:sldId id="316" r:id="rId3"/>
    <p:sldId id="317" r:id="rId4"/>
    <p:sldId id="318" r:id="rId5"/>
    <p:sldId id="351" r:id="rId6"/>
    <p:sldId id="320" r:id="rId7"/>
    <p:sldId id="321" r:id="rId8"/>
    <p:sldId id="322" r:id="rId9"/>
    <p:sldId id="323" r:id="rId10"/>
    <p:sldId id="324" r:id="rId11"/>
    <p:sldId id="325" r:id="rId12"/>
    <p:sldId id="326" r:id="rId13"/>
    <p:sldId id="327" r:id="rId14"/>
    <p:sldId id="352" r:id="rId15"/>
    <p:sldId id="329" r:id="rId16"/>
    <p:sldId id="330" r:id="rId17"/>
    <p:sldId id="331" r:id="rId18"/>
    <p:sldId id="332" r:id="rId19"/>
    <p:sldId id="333" r:id="rId20"/>
    <p:sldId id="334" r:id="rId21"/>
    <p:sldId id="335" r:id="rId22"/>
    <p:sldId id="336" r:id="rId23"/>
    <p:sldId id="337" r:id="rId24"/>
    <p:sldId id="338" r:id="rId25"/>
    <p:sldId id="353" r:id="rId26"/>
    <p:sldId id="340" r:id="rId27"/>
    <p:sldId id="341" r:id="rId28"/>
    <p:sldId id="342" r:id="rId29"/>
    <p:sldId id="354" r:id="rId30"/>
    <p:sldId id="344" r:id="rId31"/>
    <p:sldId id="345" r:id="rId32"/>
    <p:sldId id="346" r:id="rId33"/>
    <p:sldId id="347" r:id="rId34"/>
    <p:sldId id="355" r:id="rId35"/>
    <p:sldId id="349" r:id="rId36"/>
    <p:sldId id="358" r:id="rId37"/>
  </p:sldIdLst>
  <p:sldSz cx="9144000" cy="6858000" type="screen4x3"/>
  <p:notesSz cx="6781800"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56">
          <p15:clr>
            <a:srgbClr val="A4A3A4"/>
          </p15:clr>
        </p15:guide>
        <p15:guide id="2" orient="horz" pos="3908">
          <p15:clr>
            <a:srgbClr val="A4A3A4"/>
          </p15:clr>
        </p15:guide>
        <p15:guide id="3" orient="horz" pos="3566">
          <p15:clr>
            <a:srgbClr val="A4A3A4"/>
          </p15:clr>
        </p15:guide>
        <p15:guide id="4" orient="horz" pos="1341">
          <p15:clr>
            <a:srgbClr val="A4A3A4"/>
          </p15:clr>
        </p15:guide>
        <p15:guide id="5" orient="horz" pos="443">
          <p15:clr>
            <a:srgbClr val="A4A3A4"/>
          </p15:clr>
        </p15:guide>
        <p15:guide id="6" pos="511">
          <p15:clr>
            <a:srgbClr val="A4A3A4"/>
          </p15:clr>
        </p15:guide>
        <p15:guide id="7" pos="4889">
          <p15:clr>
            <a:srgbClr val="A4A3A4"/>
          </p15:clr>
        </p15:guide>
        <p15:guide id="8" pos="2143">
          <p15:clr>
            <a:srgbClr val="A4A3A4"/>
          </p15:clr>
        </p15:guide>
      </p15:sldGuideLst>
    </p:ext>
    <p:ext uri="{2D200454-40CA-4A62-9FC3-DE9A4176ACB9}">
      <p15:notesGuideLst xmlns:p15="http://schemas.microsoft.com/office/powerpoint/2012/main">
        <p15:guide id="1" orient="horz" pos="3126">
          <p15:clr>
            <a:srgbClr val="A4A3A4"/>
          </p15:clr>
        </p15:guide>
        <p15:guide id="2" pos="21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gåker, Eva" initials="AE" lastIdx="14" clrIdx="1">
    <p:extLst>
      <p:ext uri="{19B8F6BF-5375-455C-9EA6-DF929625EA0E}">
        <p15:presenceInfo xmlns:p15="http://schemas.microsoft.com/office/powerpoint/2012/main" userId="S-1-5-21-2075942658-1792417684-393963531-20547" providerId="AD"/>
      </p:ext>
    </p:extLst>
  </p:cmAuthor>
  <p:cmAuthor id="3" name="Östergren, Cecilia" initials="ÖC" lastIdx="5" clrIdx="2">
    <p:extLst>
      <p:ext uri="{19B8F6BF-5375-455C-9EA6-DF929625EA0E}">
        <p15:presenceInfo xmlns:p15="http://schemas.microsoft.com/office/powerpoint/2012/main" userId="S-1-5-21-2075942658-1792417684-393963531-29036" providerId="AD"/>
      </p:ext>
    </p:extLst>
  </p:cmAuthor>
  <p:cmAuthor id="4" name="Kågström, Eva" initials="KE" lastIdx="7" clrIdx="0">
    <p:extLst>
      <p:ext uri="{19B8F6BF-5375-455C-9EA6-DF929625EA0E}">
        <p15:presenceInfo xmlns:p15="http://schemas.microsoft.com/office/powerpoint/2012/main" userId="S-1-5-21-2075942658-1792417684-393963531-309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1E4AEA4-8DFA-4A89-87EB-49C32662AFE0}">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9631B5-78F2-41C9-869B-9F39066F8104}" styleName="Mellanmörkt format 3 - Dekorfärg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1735" autoAdjust="0"/>
  </p:normalViewPr>
  <p:slideViewPr>
    <p:cSldViewPr snapToGrid="0" showGuides="1">
      <p:cViewPr varScale="1">
        <p:scale>
          <a:sx n="105" d="100"/>
          <a:sy n="105" d="100"/>
        </p:scale>
        <p:origin x="1776" y="102"/>
      </p:cViewPr>
      <p:guideLst>
        <p:guide orient="horz" pos="1256"/>
        <p:guide orient="horz" pos="3908"/>
        <p:guide orient="horz" pos="3566"/>
        <p:guide orient="horz" pos="1341"/>
        <p:guide orient="horz" pos="443"/>
        <p:guide pos="511"/>
        <p:guide pos="4889"/>
        <p:guide pos="2143"/>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3" d="100"/>
          <a:sy n="93" d="100"/>
        </p:scale>
        <p:origin x="-3732" y="-102"/>
      </p:cViewPr>
      <p:guideLst>
        <p:guide orient="horz" pos="3126"/>
        <p:guide pos="21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38463" cy="4968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41750" y="0"/>
            <a:ext cx="2938463" cy="496888"/>
          </a:xfrm>
          <a:prstGeom prst="rect">
            <a:avLst/>
          </a:prstGeom>
        </p:spPr>
        <p:txBody>
          <a:bodyPr vert="horz" lIns="91440" tIns="45720" rIns="91440" bIns="45720" rtlCol="0"/>
          <a:lstStyle>
            <a:lvl1pPr algn="r">
              <a:defRPr sz="1200"/>
            </a:lvl1pPr>
          </a:lstStyle>
          <a:p>
            <a:fld id="{2626941D-6ED6-4480-B48D-D720ADA45BFB}" type="datetimeFigureOut">
              <a:rPr lang="sv-SE" smtClean="0"/>
              <a:t>2024-01-10</a:t>
            </a:fld>
            <a:endParaRPr lang="sv-SE"/>
          </a:p>
        </p:txBody>
      </p:sp>
      <p:sp>
        <p:nvSpPr>
          <p:cNvPr id="4" name="Platshållare för sidfot 3"/>
          <p:cNvSpPr>
            <a:spLocks noGrp="1"/>
          </p:cNvSpPr>
          <p:nvPr>
            <p:ph type="ftr" sz="quarter" idx="2"/>
          </p:nvPr>
        </p:nvSpPr>
        <p:spPr>
          <a:xfrm>
            <a:off x="0" y="9428163"/>
            <a:ext cx="2938463" cy="4968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41750" y="9428163"/>
            <a:ext cx="2938463" cy="496887"/>
          </a:xfrm>
          <a:prstGeom prst="rect">
            <a:avLst/>
          </a:prstGeom>
        </p:spPr>
        <p:txBody>
          <a:bodyPr vert="horz" lIns="91440" tIns="45720" rIns="91440" bIns="45720" rtlCol="0" anchor="b"/>
          <a:lstStyle>
            <a:lvl1pPr algn="r">
              <a:defRPr sz="1200"/>
            </a:lvl1pPr>
          </a:lstStyle>
          <a:p>
            <a:fld id="{4BCD1ED4-416D-4DD7-8370-109B0FEA21A2}" type="slidenum">
              <a:rPr lang="sv-SE" smtClean="0"/>
              <a:t>‹#›</a:t>
            </a:fld>
            <a:endParaRPr lang="sv-SE"/>
          </a:p>
        </p:txBody>
      </p:sp>
    </p:spTree>
    <p:extLst>
      <p:ext uri="{BB962C8B-B14F-4D97-AF65-F5344CB8AC3E}">
        <p14:creationId xmlns:p14="http://schemas.microsoft.com/office/powerpoint/2010/main" val="2197464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1"/>
            <a:ext cx="2938780" cy="496332"/>
          </a:xfrm>
          <a:prstGeom prst="rect">
            <a:avLst/>
          </a:prstGeom>
        </p:spPr>
        <p:txBody>
          <a:bodyPr vert="horz" lIns="95470" tIns="47736" rIns="95470" bIns="47736" rtlCol="0"/>
          <a:lstStyle>
            <a:lvl1pPr algn="l">
              <a:defRPr sz="1200"/>
            </a:lvl1pPr>
          </a:lstStyle>
          <a:p>
            <a:endParaRPr lang="sv-SE"/>
          </a:p>
        </p:txBody>
      </p:sp>
      <p:sp>
        <p:nvSpPr>
          <p:cNvPr id="3" name="Platshållare för datum 2"/>
          <p:cNvSpPr>
            <a:spLocks noGrp="1"/>
          </p:cNvSpPr>
          <p:nvPr>
            <p:ph type="dt" idx="1"/>
          </p:nvPr>
        </p:nvSpPr>
        <p:spPr>
          <a:xfrm>
            <a:off x="3841451" y="1"/>
            <a:ext cx="2938780" cy="496332"/>
          </a:xfrm>
          <a:prstGeom prst="rect">
            <a:avLst/>
          </a:prstGeom>
        </p:spPr>
        <p:txBody>
          <a:bodyPr vert="horz" lIns="95470" tIns="47736" rIns="95470" bIns="47736" rtlCol="0"/>
          <a:lstStyle>
            <a:lvl1pPr algn="r">
              <a:defRPr sz="1200"/>
            </a:lvl1pPr>
          </a:lstStyle>
          <a:p>
            <a:fld id="{00F28322-9E50-4BFC-ADA5-24FE44B8EB92}" type="datetimeFigureOut">
              <a:rPr lang="sv-SE" smtClean="0"/>
              <a:t>2024-01-10</a:t>
            </a:fld>
            <a:endParaRPr lang="sv-SE"/>
          </a:p>
        </p:txBody>
      </p:sp>
      <p:sp>
        <p:nvSpPr>
          <p:cNvPr id="4" name="Platshållare för bildobjekt 3"/>
          <p:cNvSpPr>
            <a:spLocks noGrp="1" noRot="1" noChangeAspect="1"/>
          </p:cNvSpPr>
          <p:nvPr>
            <p:ph type="sldImg" idx="2"/>
          </p:nvPr>
        </p:nvSpPr>
        <p:spPr>
          <a:xfrm>
            <a:off x="911225" y="746125"/>
            <a:ext cx="4959350" cy="3719513"/>
          </a:xfrm>
          <a:prstGeom prst="rect">
            <a:avLst/>
          </a:prstGeom>
          <a:noFill/>
          <a:ln w="12700">
            <a:solidFill>
              <a:prstClr val="black"/>
            </a:solidFill>
          </a:ln>
        </p:spPr>
        <p:txBody>
          <a:bodyPr vert="horz" lIns="95470" tIns="47736" rIns="95470" bIns="47736" rtlCol="0" anchor="ctr"/>
          <a:lstStyle/>
          <a:p>
            <a:endParaRPr lang="sv-SE"/>
          </a:p>
        </p:txBody>
      </p:sp>
      <p:sp>
        <p:nvSpPr>
          <p:cNvPr id="5" name="Platshållare för anteckningar 4"/>
          <p:cNvSpPr>
            <a:spLocks noGrp="1"/>
          </p:cNvSpPr>
          <p:nvPr>
            <p:ph type="body" sz="quarter" idx="3"/>
          </p:nvPr>
        </p:nvSpPr>
        <p:spPr>
          <a:xfrm>
            <a:off x="678180" y="4715153"/>
            <a:ext cx="5425440" cy="4466987"/>
          </a:xfrm>
          <a:prstGeom prst="rect">
            <a:avLst/>
          </a:prstGeom>
        </p:spPr>
        <p:txBody>
          <a:bodyPr vert="horz" lIns="95470" tIns="47736" rIns="95470" bIns="47736"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4"/>
            <a:ext cx="2938780" cy="496332"/>
          </a:xfrm>
          <a:prstGeom prst="rect">
            <a:avLst/>
          </a:prstGeom>
        </p:spPr>
        <p:txBody>
          <a:bodyPr vert="horz" lIns="95470" tIns="47736" rIns="95470" bIns="47736" rtlCol="0" anchor="b"/>
          <a:lstStyle>
            <a:lvl1pPr algn="l">
              <a:defRPr sz="1200"/>
            </a:lvl1pPr>
          </a:lstStyle>
          <a:p>
            <a:endParaRPr lang="sv-SE"/>
          </a:p>
        </p:txBody>
      </p:sp>
      <p:sp>
        <p:nvSpPr>
          <p:cNvPr id="7" name="Platshållare för bildnummer 6"/>
          <p:cNvSpPr>
            <a:spLocks noGrp="1"/>
          </p:cNvSpPr>
          <p:nvPr>
            <p:ph type="sldNum" sz="quarter" idx="5"/>
          </p:nvPr>
        </p:nvSpPr>
        <p:spPr>
          <a:xfrm>
            <a:off x="3841451" y="9428584"/>
            <a:ext cx="2938780" cy="496332"/>
          </a:xfrm>
          <a:prstGeom prst="rect">
            <a:avLst/>
          </a:prstGeom>
        </p:spPr>
        <p:txBody>
          <a:bodyPr vert="horz" lIns="95470" tIns="47736" rIns="95470" bIns="47736" rtlCol="0" anchor="b"/>
          <a:lstStyle>
            <a:lvl1pPr algn="r">
              <a:defRPr sz="1200"/>
            </a:lvl1pPr>
          </a:lstStyle>
          <a:p>
            <a:fld id="{D4045FB0-5EAC-49C2-A7A1-C763FDD81356}" type="slidenum">
              <a:rPr lang="sv-SE" smtClean="0"/>
              <a:t>‹#›</a:t>
            </a:fld>
            <a:endParaRPr lang="sv-SE"/>
          </a:p>
        </p:txBody>
      </p:sp>
    </p:spTree>
    <p:extLst>
      <p:ext uri="{BB962C8B-B14F-4D97-AF65-F5344CB8AC3E}">
        <p14:creationId xmlns:p14="http://schemas.microsoft.com/office/powerpoint/2010/main" val="1882376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Deltagarna</a:t>
            </a:r>
            <a:r>
              <a:rPr lang="sv-SE" baseline="0" dirty="0"/>
              <a:t> har gjort en förberedande uppgift innan övningen.</a:t>
            </a:r>
            <a:endParaRPr lang="sv-SE" dirty="0"/>
          </a:p>
        </p:txBody>
      </p:sp>
      <p:sp>
        <p:nvSpPr>
          <p:cNvPr id="4" name="Platshållare för bildnummer 3"/>
          <p:cNvSpPr>
            <a:spLocks noGrp="1"/>
          </p:cNvSpPr>
          <p:nvPr>
            <p:ph type="sldNum" sz="quarter" idx="10"/>
          </p:nvPr>
        </p:nvSpPr>
        <p:spPr/>
        <p:txBody>
          <a:bodyPr/>
          <a:lstStyle/>
          <a:p>
            <a:fld id="{ABF93072-01C5-4990-92DD-1C8DC08DF95F}" type="slidenum">
              <a:rPr lang="sv-SE" smtClean="0"/>
              <a:t>1</a:t>
            </a:fld>
            <a:endParaRPr lang="sv-SE" dirty="0"/>
          </a:p>
        </p:txBody>
      </p:sp>
    </p:spTree>
    <p:extLst>
      <p:ext uri="{BB962C8B-B14F-4D97-AF65-F5344CB8AC3E}">
        <p14:creationId xmlns:p14="http://schemas.microsoft.com/office/powerpoint/2010/main" val="25410988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Läs texten högt för deltagarna och låt deltagarna jämföra med tidigare diskussion.</a:t>
            </a:r>
          </a:p>
          <a:p>
            <a:endParaRPr lang="sv-SE" dirty="0"/>
          </a:p>
          <a:p>
            <a:r>
              <a:rPr lang="sv-SE" dirty="0"/>
              <a:t>Gå sedan vidare till nästa påstående på nästa bild.</a:t>
            </a:r>
          </a:p>
        </p:txBody>
      </p:sp>
      <p:sp>
        <p:nvSpPr>
          <p:cNvPr id="4" name="Platshållare för bildnummer 3"/>
          <p:cNvSpPr>
            <a:spLocks noGrp="1"/>
          </p:cNvSpPr>
          <p:nvPr>
            <p:ph type="sldNum" sz="quarter" idx="10"/>
          </p:nvPr>
        </p:nvSpPr>
        <p:spPr/>
        <p:txBody>
          <a:bodyPr/>
          <a:lstStyle/>
          <a:p>
            <a:fld id="{D4045FB0-5EAC-49C2-A7A1-C763FDD81356}" type="slidenum">
              <a:rPr lang="sv-SE" smtClean="0"/>
              <a:t>11</a:t>
            </a:fld>
            <a:endParaRPr lang="sv-SE"/>
          </a:p>
        </p:txBody>
      </p:sp>
    </p:spTree>
    <p:extLst>
      <p:ext uri="{BB962C8B-B14F-4D97-AF65-F5344CB8AC3E}">
        <p14:creationId xmlns:p14="http://schemas.microsoft.com/office/powerpoint/2010/main" val="24333003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 typeface="Arial" panose="020B0604020202020204" pitchFamily="34" charset="0"/>
              <a:buChar char="•"/>
            </a:pPr>
            <a:r>
              <a:rPr lang="sv-SE" b="0" dirty="0"/>
              <a:t>Be ett par olika deltagare att berätta hur de resonerar. Ställ gärna följdfrågor när det kan behövas för att fördjupa resonemanget, t.ex. </a:t>
            </a:r>
          </a:p>
          <a:p>
            <a:pPr marL="628650" lvl="1" indent="-171450">
              <a:buFont typeface="Arial" panose="020B0604020202020204" pitchFamily="34" charset="0"/>
              <a:buChar char="•"/>
            </a:pPr>
            <a:r>
              <a:rPr lang="sv-SE" b="0" dirty="0"/>
              <a:t>”Berätta mer om…”</a:t>
            </a:r>
          </a:p>
          <a:p>
            <a:pPr marL="628650" lvl="1" indent="-171450">
              <a:buFont typeface="Arial" panose="020B0604020202020204" pitchFamily="34" charset="0"/>
              <a:buChar char="•"/>
            </a:pPr>
            <a:r>
              <a:rPr lang="sv-SE" b="0" dirty="0"/>
              <a:t>”Hur tänker du runt…”</a:t>
            </a:r>
          </a:p>
          <a:p>
            <a:pPr marL="628650" lvl="1" indent="-171450">
              <a:buFont typeface="Arial" panose="020B0604020202020204" pitchFamily="34" charset="0"/>
              <a:buChar char="•"/>
            </a:pPr>
            <a:r>
              <a:rPr lang="sv-SE" b="0" dirty="0"/>
              <a:t>”Ge gärna exempel…”</a:t>
            </a:r>
          </a:p>
          <a:p>
            <a:pPr marL="0" indent="0">
              <a:buFont typeface="Arial" panose="020B0604020202020204" pitchFamily="34" charset="0"/>
              <a:buNone/>
            </a:pPr>
            <a:endParaRPr lang="sv-SE" b="0" dirty="0"/>
          </a:p>
          <a:p>
            <a:pPr marL="171450" indent="-171450">
              <a:buFont typeface="Arial" panose="020B0604020202020204" pitchFamily="34" charset="0"/>
              <a:buChar char="•"/>
            </a:pPr>
            <a:r>
              <a:rPr lang="sv-SE" b="0" dirty="0"/>
              <a:t>Gå sedan vidare till nästa bild.</a:t>
            </a:r>
          </a:p>
          <a:p>
            <a:pPr marL="0" indent="0">
              <a:buFont typeface="Arial" panose="020B0604020202020204" pitchFamily="34" charset="0"/>
              <a:buNone/>
            </a:pPr>
            <a:endParaRPr lang="sv-SE" b="0" dirty="0"/>
          </a:p>
        </p:txBody>
      </p:sp>
      <p:sp>
        <p:nvSpPr>
          <p:cNvPr id="4" name="Platshållare för bildnummer 3"/>
          <p:cNvSpPr>
            <a:spLocks noGrp="1"/>
          </p:cNvSpPr>
          <p:nvPr>
            <p:ph type="sldNum" sz="quarter" idx="10"/>
          </p:nvPr>
        </p:nvSpPr>
        <p:spPr/>
        <p:txBody>
          <a:bodyPr/>
          <a:lstStyle/>
          <a:p>
            <a:fld id="{05D5686F-F078-4CCD-8B13-BD87C1522AC4}" type="slidenum">
              <a:rPr lang="sv-SE" smtClean="0"/>
              <a:t>12</a:t>
            </a:fld>
            <a:endParaRPr lang="sv-SE"/>
          </a:p>
        </p:txBody>
      </p:sp>
    </p:spTree>
    <p:extLst>
      <p:ext uri="{BB962C8B-B14F-4D97-AF65-F5344CB8AC3E}">
        <p14:creationId xmlns:p14="http://schemas.microsoft.com/office/powerpoint/2010/main" val="9753483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Läs texten högt för deltagarna och låt deltagarna jämföra med tidigare diskussion.</a:t>
            </a:r>
          </a:p>
          <a:p>
            <a:endParaRPr lang="sv-SE" dirty="0"/>
          </a:p>
          <a:p>
            <a:r>
              <a:rPr lang="sv-SE" dirty="0"/>
              <a:t>Gå sedan vidare till nästa påstående på nästa bild.</a:t>
            </a:r>
          </a:p>
        </p:txBody>
      </p:sp>
      <p:sp>
        <p:nvSpPr>
          <p:cNvPr id="4" name="Platshållare för bildnummer 3"/>
          <p:cNvSpPr>
            <a:spLocks noGrp="1"/>
          </p:cNvSpPr>
          <p:nvPr>
            <p:ph type="sldNum" sz="quarter" idx="10"/>
          </p:nvPr>
        </p:nvSpPr>
        <p:spPr/>
        <p:txBody>
          <a:bodyPr/>
          <a:lstStyle/>
          <a:p>
            <a:fld id="{D4045FB0-5EAC-49C2-A7A1-C763FDD81356}" type="slidenum">
              <a:rPr lang="sv-SE" smtClean="0"/>
              <a:t>13</a:t>
            </a:fld>
            <a:endParaRPr lang="sv-SE"/>
          </a:p>
        </p:txBody>
      </p:sp>
    </p:spTree>
    <p:extLst>
      <p:ext uri="{BB962C8B-B14F-4D97-AF65-F5344CB8AC3E}">
        <p14:creationId xmlns:p14="http://schemas.microsoft.com/office/powerpoint/2010/main" val="17919175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err="1"/>
              <a:t>Gå</a:t>
            </a:r>
            <a:r>
              <a:rPr lang="en-US" dirty="0"/>
              <a:t> </a:t>
            </a:r>
            <a:r>
              <a:rPr lang="en-US" dirty="0" err="1"/>
              <a:t>igenom</a:t>
            </a:r>
            <a:r>
              <a:rPr lang="en-US" dirty="0"/>
              <a:t> </a:t>
            </a:r>
            <a:r>
              <a:rPr lang="en-US" dirty="0" err="1"/>
              <a:t>syftet</a:t>
            </a:r>
            <a:r>
              <a:rPr lang="en-US" dirty="0"/>
              <a:t> </a:t>
            </a:r>
            <a:r>
              <a:rPr lang="en-US" dirty="0" err="1"/>
              <a:t>tillsammans</a:t>
            </a:r>
            <a:r>
              <a:rPr lang="en-US" dirty="0"/>
              <a:t>. </a:t>
            </a:r>
          </a:p>
        </p:txBody>
      </p:sp>
      <p:sp>
        <p:nvSpPr>
          <p:cNvPr id="4" name="Platshållare för bildnummer 3"/>
          <p:cNvSpPr>
            <a:spLocks noGrp="1"/>
          </p:cNvSpPr>
          <p:nvPr>
            <p:ph type="sldNum" sz="quarter" idx="5"/>
          </p:nvPr>
        </p:nvSpPr>
        <p:spPr/>
        <p:txBody>
          <a:bodyPr/>
          <a:lstStyle/>
          <a:p>
            <a:fld id="{D4045FB0-5EAC-49C2-A7A1-C763FDD81356}" type="slidenum">
              <a:rPr lang="sv-SE" smtClean="0"/>
              <a:t>17</a:t>
            </a:fld>
            <a:endParaRPr lang="sv-SE"/>
          </a:p>
        </p:txBody>
      </p:sp>
    </p:spTree>
    <p:extLst>
      <p:ext uri="{BB962C8B-B14F-4D97-AF65-F5344CB8AC3E}">
        <p14:creationId xmlns:p14="http://schemas.microsoft.com/office/powerpoint/2010/main" val="7515336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Läs texten högt för deltagarna och gå sedan vidare till nästa bild.</a:t>
            </a:r>
          </a:p>
        </p:txBody>
      </p:sp>
      <p:sp>
        <p:nvSpPr>
          <p:cNvPr id="4" name="Platshållare för bildnummer 3"/>
          <p:cNvSpPr>
            <a:spLocks noGrp="1"/>
          </p:cNvSpPr>
          <p:nvPr>
            <p:ph type="sldNum" sz="quarter" idx="10"/>
          </p:nvPr>
        </p:nvSpPr>
        <p:spPr/>
        <p:txBody>
          <a:bodyPr/>
          <a:lstStyle/>
          <a:p>
            <a:fld id="{D4045FB0-5EAC-49C2-A7A1-C763FDD81356}" type="slidenum">
              <a:rPr lang="sv-SE" smtClean="0"/>
              <a:t>18</a:t>
            </a:fld>
            <a:endParaRPr lang="sv-SE"/>
          </a:p>
        </p:txBody>
      </p:sp>
    </p:spTree>
    <p:extLst>
      <p:ext uri="{BB962C8B-B14F-4D97-AF65-F5344CB8AC3E}">
        <p14:creationId xmlns:p14="http://schemas.microsoft.com/office/powerpoint/2010/main" val="28929932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Läs texten högt för deltagarna och gå sedan vidare till nästa bild.</a:t>
            </a:r>
          </a:p>
        </p:txBody>
      </p:sp>
      <p:sp>
        <p:nvSpPr>
          <p:cNvPr id="4" name="Platshållare för bildnummer 3"/>
          <p:cNvSpPr>
            <a:spLocks noGrp="1"/>
          </p:cNvSpPr>
          <p:nvPr>
            <p:ph type="sldNum" sz="quarter" idx="10"/>
          </p:nvPr>
        </p:nvSpPr>
        <p:spPr/>
        <p:txBody>
          <a:bodyPr/>
          <a:lstStyle/>
          <a:p>
            <a:fld id="{D4045FB0-5EAC-49C2-A7A1-C763FDD81356}" type="slidenum">
              <a:rPr lang="sv-SE" smtClean="0"/>
              <a:t>19</a:t>
            </a:fld>
            <a:endParaRPr lang="sv-SE"/>
          </a:p>
        </p:txBody>
      </p:sp>
    </p:spTree>
    <p:extLst>
      <p:ext uri="{BB962C8B-B14F-4D97-AF65-F5344CB8AC3E}">
        <p14:creationId xmlns:p14="http://schemas.microsoft.com/office/powerpoint/2010/main" val="40624513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a:t>Dela in </a:t>
            </a:r>
            <a:r>
              <a:rPr lang="en-US" dirty="0" err="1"/>
              <a:t>gruppen</a:t>
            </a:r>
            <a:r>
              <a:rPr lang="en-US" dirty="0"/>
              <a:t> </a:t>
            </a:r>
            <a:r>
              <a:rPr lang="en-US" dirty="0" err="1"/>
              <a:t>i</a:t>
            </a:r>
            <a:r>
              <a:rPr lang="en-US" dirty="0"/>
              <a:t> par </a:t>
            </a:r>
            <a:r>
              <a:rPr lang="en-US" dirty="0" err="1"/>
              <a:t>och</a:t>
            </a:r>
            <a:r>
              <a:rPr lang="en-US" dirty="0"/>
              <a:t> be dem </a:t>
            </a:r>
            <a:r>
              <a:rPr lang="en-US" dirty="0" err="1"/>
              <a:t>att</a:t>
            </a:r>
            <a:r>
              <a:rPr lang="en-US" dirty="0"/>
              <a:t> </a:t>
            </a:r>
            <a:r>
              <a:rPr lang="en-US" dirty="0" err="1"/>
              <a:t>diskutera</a:t>
            </a:r>
            <a:r>
              <a:rPr lang="en-US" dirty="0"/>
              <a:t> </a:t>
            </a:r>
            <a:r>
              <a:rPr lang="en-US" dirty="0" err="1"/>
              <a:t>frågorna</a:t>
            </a:r>
            <a:r>
              <a:rPr lang="en-US" dirty="0"/>
              <a:t> </a:t>
            </a:r>
            <a:r>
              <a:rPr lang="en-US" dirty="0" err="1"/>
              <a:t>på</a:t>
            </a:r>
            <a:r>
              <a:rPr lang="en-US" dirty="0"/>
              <a:t> </a:t>
            </a:r>
            <a:r>
              <a:rPr lang="en-US" dirty="0" err="1"/>
              <a:t>bilden</a:t>
            </a:r>
            <a:r>
              <a:rPr lang="en-US" dirty="0"/>
              <a:t>.</a:t>
            </a:r>
          </a:p>
        </p:txBody>
      </p:sp>
      <p:sp>
        <p:nvSpPr>
          <p:cNvPr id="4" name="Platshållare för bildnummer 3"/>
          <p:cNvSpPr>
            <a:spLocks noGrp="1"/>
          </p:cNvSpPr>
          <p:nvPr>
            <p:ph type="sldNum" sz="quarter" idx="5"/>
          </p:nvPr>
        </p:nvSpPr>
        <p:spPr/>
        <p:txBody>
          <a:bodyPr/>
          <a:lstStyle/>
          <a:p>
            <a:fld id="{D4045FB0-5EAC-49C2-A7A1-C763FDD81356}" type="slidenum">
              <a:rPr lang="sv-SE" smtClean="0"/>
              <a:t>20</a:t>
            </a:fld>
            <a:endParaRPr lang="sv-SE"/>
          </a:p>
        </p:txBody>
      </p:sp>
    </p:spTree>
    <p:extLst>
      <p:ext uri="{BB962C8B-B14F-4D97-AF65-F5344CB8AC3E}">
        <p14:creationId xmlns:p14="http://schemas.microsoft.com/office/powerpoint/2010/main" val="19783459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Be deltagarna ta fram sina förhandsbedömningar</a:t>
            </a:r>
          </a:p>
        </p:txBody>
      </p:sp>
      <p:sp>
        <p:nvSpPr>
          <p:cNvPr id="4" name="Platshållare för bildnummer 3"/>
          <p:cNvSpPr>
            <a:spLocks noGrp="1"/>
          </p:cNvSpPr>
          <p:nvPr>
            <p:ph type="sldNum" sz="quarter" idx="10"/>
          </p:nvPr>
        </p:nvSpPr>
        <p:spPr/>
        <p:txBody>
          <a:bodyPr/>
          <a:lstStyle/>
          <a:p>
            <a:fld id="{D4045FB0-5EAC-49C2-A7A1-C763FDD81356}" type="slidenum">
              <a:rPr lang="sv-SE" smtClean="0"/>
              <a:t>22</a:t>
            </a:fld>
            <a:endParaRPr lang="sv-SE"/>
          </a:p>
        </p:txBody>
      </p:sp>
    </p:spTree>
    <p:extLst>
      <p:ext uri="{BB962C8B-B14F-4D97-AF65-F5344CB8AC3E}">
        <p14:creationId xmlns:p14="http://schemas.microsoft.com/office/powerpoint/2010/main" val="4071613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a:t>Dela in </a:t>
            </a:r>
            <a:r>
              <a:rPr lang="en-US" dirty="0" err="1"/>
              <a:t>gruppen</a:t>
            </a:r>
            <a:r>
              <a:rPr lang="en-US" dirty="0"/>
              <a:t> </a:t>
            </a:r>
            <a:r>
              <a:rPr lang="en-US" dirty="0" err="1"/>
              <a:t>i</a:t>
            </a:r>
            <a:r>
              <a:rPr lang="en-US" dirty="0"/>
              <a:t> par </a:t>
            </a:r>
            <a:r>
              <a:rPr lang="en-US" dirty="0" err="1"/>
              <a:t>och</a:t>
            </a:r>
            <a:r>
              <a:rPr lang="en-US" dirty="0"/>
              <a:t> be dem </a:t>
            </a:r>
            <a:r>
              <a:rPr lang="en-US" dirty="0" err="1"/>
              <a:t>att</a:t>
            </a:r>
            <a:r>
              <a:rPr lang="en-US" dirty="0"/>
              <a:t> </a:t>
            </a:r>
            <a:r>
              <a:rPr lang="en-US" dirty="0" err="1"/>
              <a:t>diskutera</a:t>
            </a:r>
            <a:r>
              <a:rPr lang="en-US" dirty="0"/>
              <a:t> </a:t>
            </a:r>
            <a:r>
              <a:rPr lang="en-US" dirty="0" err="1"/>
              <a:t>frågorna</a:t>
            </a:r>
            <a:r>
              <a:rPr lang="en-US" dirty="0"/>
              <a:t> </a:t>
            </a:r>
            <a:r>
              <a:rPr lang="en-US" dirty="0" err="1"/>
              <a:t>på</a:t>
            </a:r>
            <a:r>
              <a:rPr lang="en-US" dirty="0"/>
              <a:t> </a:t>
            </a:r>
            <a:r>
              <a:rPr lang="en-US" dirty="0" err="1"/>
              <a:t>bilden</a:t>
            </a:r>
            <a:r>
              <a:rPr lang="en-US" dirty="0"/>
              <a:t>.</a:t>
            </a:r>
          </a:p>
        </p:txBody>
      </p:sp>
      <p:sp>
        <p:nvSpPr>
          <p:cNvPr id="4" name="Platshållare för bildnummer 3"/>
          <p:cNvSpPr>
            <a:spLocks noGrp="1"/>
          </p:cNvSpPr>
          <p:nvPr>
            <p:ph type="sldNum" sz="quarter" idx="5"/>
          </p:nvPr>
        </p:nvSpPr>
        <p:spPr/>
        <p:txBody>
          <a:bodyPr/>
          <a:lstStyle/>
          <a:p>
            <a:fld id="{D4045FB0-5EAC-49C2-A7A1-C763FDD81356}" type="slidenum">
              <a:rPr lang="sv-SE" smtClean="0"/>
              <a:t>23</a:t>
            </a:fld>
            <a:endParaRPr lang="sv-SE"/>
          </a:p>
        </p:txBody>
      </p:sp>
    </p:spTree>
    <p:extLst>
      <p:ext uri="{BB962C8B-B14F-4D97-AF65-F5344CB8AC3E}">
        <p14:creationId xmlns:p14="http://schemas.microsoft.com/office/powerpoint/2010/main" val="19665136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err="1"/>
              <a:t>Gå</a:t>
            </a:r>
            <a:r>
              <a:rPr lang="en-US" dirty="0"/>
              <a:t> </a:t>
            </a:r>
            <a:r>
              <a:rPr lang="en-US" dirty="0" err="1"/>
              <a:t>igenom</a:t>
            </a:r>
            <a:r>
              <a:rPr lang="en-US" dirty="0"/>
              <a:t> </a:t>
            </a:r>
            <a:r>
              <a:rPr lang="en-US" dirty="0" err="1"/>
              <a:t>syftet</a:t>
            </a:r>
            <a:r>
              <a:rPr lang="en-US" dirty="0"/>
              <a:t> </a:t>
            </a:r>
            <a:r>
              <a:rPr lang="en-US" dirty="0" err="1"/>
              <a:t>tillsammans</a:t>
            </a:r>
            <a:r>
              <a:rPr lang="en-US" dirty="0"/>
              <a:t>. </a:t>
            </a:r>
          </a:p>
        </p:txBody>
      </p:sp>
      <p:sp>
        <p:nvSpPr>
          <p:cNvPr id="4" name="Platshållare för bildnummer 3"/>
          <p:cNvSpPr>
            <a:spLocks noGrp="1"/>
          </p:cNvSpPr>
          <p:nvPr>
            <p:ph type="sldNum" sz="quarter" idx="5"/>
          </p:nvPr>
        </p:nvSpPr>
        <p:spPr/>
        <p:txBody>
          <a:bodyPr/>
          <a:lstStyle/>
          <a:p>
            <a:fld id="{D4045FB0-5EAC-49C2-A7A1-C763FDD81356}" type="slidenum">
              <a:rPr lang="sv-SE" smtClean="0"/>
              <a:t>28</a:t>
            </a:fld>
            <a:endParaRPr lang="sv-SE"/>
          </a:p>
        </p:txBody>
      </p:sp>
    </p:spTree>
    <p:extLst>
      <p:ext uri="{BB962C8B-B14F-4D97-AF65-F5344CB8AC3E}">
        <p14:creationId xmlns:p14="http://schemas.microsoft.com/office/powerpoint/2010/main" val="2900064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Denna bild visas inte för deltagarna, den är bara till för dig som en översikt om</a:t>
            </a:r>
            <a:r>
              <a:rPr lang="sv-SE" baseline="0" dirty="0"/>
              <a:t> innehållet</a:t>
            </a:r>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2</a:t>
            </a:fld>
            <a:endParaRPr lang="sv-SE"/>
          </a:p>
        </p:txBody>
      </p:sp>
    </p:spTree>
    <p:extLst>
      <p:ext uri="{BB962C8B-B14F-4D97-AF65-F5344CB8AC3E}">
        <p14:creationId xmlns:p14="http://schemas.microsoft.com/office/powerpoint/2010/main" val="3460369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Läs texten högt,</a:t>
            </a:r>
            <a:r>
              <a:rPr lang="sv-SE" baseline="0" dirty="0"/>
              <a:t> ta fram nästa bild</a:t>
            </a:r>
            <a:endParaRPr lang="sv-SE" dirty="0"/>
          </a:p>
        </p:txBody>
      </p:sp>
      <p:sp>
        <p:nvSpPr>
          <p:cNvPr id="4" name="Platshållare för bildnummer 3"/>
          <p:cNvSpPr>
            <a:spLocks noGrp="1"/>
          </p:cNvSpPr>
          <p:nvPr>
            <p:ph type="sldNum" sz="quarter" idx="10"/>
          </p:nvPr>
        </p:nvSpPr>
        <p:spPr/>
        <p:txBody>
          <a:bodyPr/>
          <a:lstStyle/>
          <a:p>
            <a:fld id="{ABF93072-01C5-4990-92DD-1C8DC08DF95F}" type="slidenum">
              <a:rPr lang="sv-SE" smtClean="0"/>
              <a:t>30</a:t>
            </a:fld>
            <a:endParaRPr lang="sv-SE"/>
          </a:p>
        </p:txBody>
      </p:sp>
    </p:spTree>
    <p:extLst>
      <p:ext uri="{BB962C8B-B14F-4D97-AF65-F5344CB8AC3E}">
        <p14:creationId xmlns:p14="http://schemas.microsoft.com/office/powerpoint/2010/main" val="28924703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Läs  texten högt, ta fram nästa bild</a:t>
            </a:r>
          </a:p>
        </p:txBody>
      </p:sp>
      <p:sp>
        <p:nvSpPr>
          <p:cNvPr id="4" name="Platshållare för bildnummer 3"/>
          <p:cNvSpPr>
            <a:spLocks noGrp="1"/>
          </p:cNvSpPr>
          <p:nvPr>
            <p:ph type="sldNum" sz="quarter" idx="10"/>
          </p:nvPr>
        </p:nvSpPr>
        <p:spPr/>
        <p:txBody>
          <a:bodyPr/>
          <a:lstStyle/>
          <a:p>
            <a:fld id="{D4045FB0-5EAC-49C2-A7A1-C763FDD81356}" type="slidenum">
              <a:rPr lang="sv-SE" smtClean="0"/>
              <a:t>31</a:t>
            </a:fld>
            <a:endParaRPr lang="sv-SE"/>
          </a:p>
        </p:txBody>
      </p:sp>
    </p:spTree>
    <p:extLst>
      <p:ext uri="{BB962C8B-B14F-4D97-AF65-F5344CB8AC3E}">
        <p14:creationId xmlns:p14="http://schemas.microsoft.com/office/powerpoint/2010/main" val="16684529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Läs texten högt, ta fram nästa bild</a:t>
            </a:r>
          </a:p>
        </p:txBody>
      </p:sp>
      <p:sp>
        <p:nvSpPr>
          <p:cNvPr id="4" name="Platshållare för bildnummer 3"/>
          <p:cNvSpPr>
            <a:spLocks noGrp="1"/>
          </p:cNvSpPr>
          <p:nvPr>
            <p:ph type="sldNum" sz="quarter" idx="10"/>
          </p:nvPr>
        </p:nvSpPr>
        <p:spPr/>
        <p:txBody>
          <a:bodyPr/>
          <a:lstStyle/>
          <a:p>
            <a:fld id="{D4045FB0-5EAC-49C2-A7A1-C763FDD81356}" type="slidenum">
              <a:rPr lang="sv-SE" smtClean="0"/>
              <a:t>32</a:t>
            </a:fld>
            <a:endParaRPr lang="sv-SE"/>
          </a:p>
        </p:txBody>
      </p:sp>
    </p:spTree>
    <p:extLst>
      <p:ext uri="{BB962C8B-B14F-4D97-AF65-F5344CB8AC3E}">
        <p14:creationId xmlns:p14="http://schemas.microsoft.com/office/powerpoint/2010/main" val="4112359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err="1"/>
              <a:t>Gå</a:t>
            </a:r>
            <a:r>
              <a:rPr lang="en-US" dirty="0"/>
              <a:t> </a:t>
            </a:r>
            <a:r>
              <a:rPr lang="en-US" dirty="0" err="1"/>
              <a:t>igenom</a:t>
            </a:r>
            <a:r>
              <a:rPr lang="en-US" dirty="0"/>
              <a:t> </a:t>
            </a:r>
            <a:r>
              <a:rPr lang="en-US" dirty="0" err="1"/>
              <a:t>syftet</a:t>
            </a:r>
            <a:r>
              <a:rPr lang="en-US" dirty="0"/>
              <a:t> </a:t>
            </a:r>
            <a:r>
              <a:rPr lang="en-US" dirty="0" err="1"/>
              <a:t>tillsammans</a:t>
            </a:r>
            <a:r>
              <a:rPr lang="en-US" dirty="0"/>
              <a:t>. </a:t>
            </a:r>
          </a:p>
        </p:txBody>
      </p:sp>
      <p:sp>
        <p:nvSpPr>
          <p:cNvPr id="4" name="Platshållare för bildnummer 3"/>
          <p:cNvSpPr>
            <a:spLocks noGrp="1"/>
          </p:cNvSpPr>
          <p:nvPr>
            <p:ph type="sldNum" sz="quarter" idx="5"/>
          </p:nvPr>
        </p:nvSpPr>
        <p:spPr/>
        <p:txBody>
          <a:bodyPr/>
          <a:lstStyle/>
          <a:p>
            <a:fld id="{D4045FB0-5EAC-49C2-A7A1-C763FDD81356}" type="slidenum">
              <a:rPr lang="sv-SE" smtClean="0"/>
              <a:t>4</a:t>
            </a:fld>
            <a:endParaRPr lang="sv-SE"/>
          </a:p>
        </p:txBody>
      </p:sp>
    </p:spTree>
    <p:extLst>
      <p:ext uri="{BB962C8B-B14F-4D97-AF65-F5344CB8AC3E}">
        <p14:creationId xmlns:p14="http://schemas.microsoft.com/office/powerpoint/2010/main" val="2249992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Skriv upp dessa instruktionen (på tavla</a:t>
            </a:r>
            <a:r>
              <a:rPr lang="sv-SE" baseline="0" dirty="0"/>
              <a:t> eller blädderblock)</a:t>
            </a:r>
            <a:r>
              <a:rPr lang="sv-SE" dirty="0"/>
              <a:t>,</a:t>
            </a:r>
            <a:r>
              <a:rPr lang="sv-SE" baseline="0" dirty="0"/>
              <a:t> ställ dig upp-håller med, sitt kvar- håller inte med , sitt kvar, räck upp handen-vet inte.</a:t>
            </a:r>
            <a:endParaRPr lang="sv-SE" dirty="0"/>
          </a:p>
          <a:p>
            <a:r>
              <a:rPr lang="sv-SE" dirty="0"/>
              <a:t>Gå</a:t>
            </a:r>
            <a:r>
              <a:rPr lang="sv-SE" baseline="0" dirty="0"/>
              <a:t> till nästa bild där i</a:t>
            </a:r>
            <a:r>
              <a:rPr lang="sv-SE" dirty="0"/>
              <a:t>nstruktionen fortsätter.</a:t>
            </a:r>
          </a:p>
          <a:p>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5</a:t>
            </a:fld>
            <a:endParaRPr lang="sv-SE"/>
          </a:p>
        </p:txBody>
      </p:sp>
    </p:spTree>
    <p:extLst>
      <p:ext uri="{BB962C8B-B14F-4D97-AF65-F5344CB8AC3E}">
        <p14:creationId xmlns:p14="http://schemas.microsoft.com/office/powerpoint/2010/main" val="30879918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 typeface="Arial" panose="020B0604020202020204" pitchFamily="34" charset="0"/>
              <a:buNone/>
            </a:pPr>
            <a:r>
              <a:rPr lang="sv-SE" b="0" dirty="0"/>
              <a:t>Be ett par olika deltagare att berätta hur de resonerar. Ställ gärna följdfrågor när det kan behövas för att fördjupa resonemanget, t.ex. </a:t>
            </a:r>
          </a:p>
          <a:p>
            <a:pPr marL="628650" lvl="1" indent="-171450">
              <a:buFont typeface="Arial" panose="020B0604020202020204" pitchFamily="34" charset="0"/>
              <a:buChar char="•"/>
            </a:pPr>
            <a:r>
              <a:rPr lang="sv-SE" b="0" dirty="0"/>
              <a:t>”Berätta mer om…”</a:t>
            </a:r>
          </a:p>
          <a:p>
            <a:pPr marL="628650" lvl="1" indent="-171450">
              <a:buFont typeface="Arial" panose="020B0604020202020204" pitchFamily="34" charset="0"/>
              <a:buChar char="•"/>
            </a:pPr>
            <a:r>
              <a:rPr lang="sv-SE" b="0" dirty="0"/>
              <a:t>”Hur tänker du runt…”</a:t>
            </a:r>
          </a:p>
          <a:p>
            <a:pPr marL="628650" lvl="1" indent="-171450">
              <a:buFont typeface="Arial" panose="020B0604020202020204" pitchFamily="34" charset="0"/>
              <a:buChar char="•"/>
            </a:pPr>
            <a:r>
              <a:rPr lang="sv-SE" b="0" dirty="0"/>
              <a:t>”Ge gärna exempel…”</a:t>
            </a:r>
          </a:p>
          <a:p>
            <a:pPr marL="0" indent="0">
              <a:buFont typeface="Arial" panose="020B0604020202020204" pitchFamily="34" charset="0"/>
              <a:buNone/>
            </a:pPr>
            <a:endParaRPr lang="sv-SE" b="0" dirty="0"/>
          </a:p>
          <a:p>
            <a:pPr marL="171450" indent="-171450">
              <a:buFont typeface="Arial" panose="020B0604020202020204" pitchFamily="34" charset="0"/>
              <a:buChar char="•"/>
            </a:pPr>
            <a:r>
              <a:rPr lang="sv-SE" b="0" dirty="0"/>
              <a:t>Gå sedan vidare till nästa bild.</a:t>
            </a:r>
          </a:p>
        </p:txBody>
      </p:sp>
      <p:sp>
        <p:nvSpPr>
          <p:cNvPr id="4" name="Platshållare för bildnummer 3"/>
          <p:cNvSpPr>
            <a:spLocks noGrp="1"/>
          </p:cNvSpPr>
          <p:nvPr>
            <p:ph type="sldNum" sz="quarter" idx="10"/>
          </p:nvPr>
        </p:nvSpPr>
        <p:spPr/>
        <p:txBody>
          <a:bodyPr/>
          <a:lstStyle/>
          <a:p>
            <a:fld id="{05D5686F-F078-4CCD-8B13-BD87C1522AC4}" type="slidenum">
              <a:rPr lang="sv-SE" smtClean="0"/>
              <a:t>6</a:t>
            </a:fld>
            <a:endParaRPr lang="sv-SE"/>
          </a:p>
        </p:txBody>
      </p:sp>
    </p:spTree>
    <p:extLst>
      <p:ext uri="{BB962C8B-B14F-4D97-AF65-F5344CB8AC3E}">
        <p14:creationId xmlns:p14="http://schemas.microsoft.com/office/powerpoint/2010/main" val="4244123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 typeface="Arial" panose="020B0604020202020204" pitchFamily="34" charset="0"/>
              <a:buChar char="•"/>
            </a:pPr>
            <a:r>
              <a:rPr lang="sv-SE" b="0" dirty="0"/>
              <a:t>Be ett par olika deltagare att berätta hur de resonerar. Ställ gärna följdfrågor när det kan behövas för att fördjupa resonemanget, t.ex. </a:t>
            </a:r>
          </a:p>
          <a:p>
            <a:pPr marL="628650" lvl="1" indent="-171450">
              <a:buFont typeface="Arial" panose="020B0604020202020204" pitchFamily="34" charset="0"/>
              <a:buChar char="•"/>
            </a:pPr>
            <a:r>
              <a:rPr lang="sv-SE" b="0" dirty="0"/>
              <a:t>”Berätta mer om…”</a:t>
            </a:r>
          </a:p>
          <a:p>
            <a:pPr marL="628650" lvl="1" indent="-171450">
              <a:buFont typeface="Arial" panose="020B0604020202020204" pitchFamily="34" charset="0"/>
              <a:buChar char="•"/>
            </a:pPr>
            <a:r>
              <a:rPr lang="sv-SE" b="0" dirty="0"/>
              <a:t>”Hur tänker du runt…”</a:t>
            </a:r>
          </a:p>
          <a:p>
            <a:pPr marL="628650" lvl="1" indent="-171450">
              <a:buFont typeface="Arial" panose="020B0604020202020204" pitchFamily="34" charset="0"/>
              <a:buChar char="•"/>
            </a:pPr>
            <a:r>
              <a:rPr lang="sv-SE" b="0" dirty="0"/>
              <a:t>”Ge gärna exempel…”</a:t>
            </a:r>
          </a:p>
          <a:p>
            <a:pPr marL="0" indent="0">
              <a:buFont typeface="Arial" panose="020B0604020202020204" pitchFamily="34" charset="0"/>
              <a:buNone/>
            </a:pPr>
            <a:endParaRPr lang="sv-SE" b="0" dirty="0"/>
          </a:p>
          <a:p>
            <a:pPr marL="171450" indent="-171450">
              <a:buFont typeface="Arial" panose="020B0604020202020204" pitchFamily="34" charset="0"/>
              <a:buChar char="•"/>
            </a:pPr>
            <a:r>
              <a:rPr lang="sv-SE" b="0" dirty="0"/>
              <a:t>Gå sedan vidare till nästa bild.</a:t>
            </a:r>
          </a:p>
          <a:p>
            <a:pPr marL="0" indent="0">
              <a:buFont typeface="Arial" panose="020B0604020202020204" pitchFamily="34" charset="0"/>
              <a:buNone/>
            </a:pPr>
            <a:endParaRPr lang="sv-SE" b="0" dirty="0"/>
          </a:p>
        </p:txBody>
      </p:sp>
      <p:sp>
        <p:nvSpPr>
          <p:cNvPr id="4" name="Platshållare för bildnummer 3"/>
          <p:cNvSpPr>
            <a:spLocks noGrp="1"/>
          </p:cNvSpPr>
          <p:nvPr>
            <p:ph type="sldNum" sz="quarter" idx="10"/>
          </p:nvPr>
        </p:nvSpPr>
        <p:spPr/>
        <p:txBody>
          <a:bodyPr/>
          <a:lstStyle/>
          <a:p>
            <a:fld id="{05D5686F-F078-4CCD-8B13-BD87C1522AC4}" type="slidenum">
              <a:rPr lang="sv-SE" smtClean="0"/>
              <a:t>7</a:t>
            </a:fld>
            <a:endParaRPr lang="sv-SE"/>
          </a:p>
        </p:txBody>
      </p:sp>
    </p:spTree>
    <p:extLst>
      <p:ext uri="{BB962C8B-B14F-4D97-AF65-F5344CB8AC3E}">
        <p14:creationId xmlns:p14="http://schemas.microsoft.com/office/powerpoint/2010/main" val="28371658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Läs texten högt för deltagarna och låt deltagarna jämföra med tidigare diskussion.</a:t>
            </a:r>
          </a:p>
          <a:p>
            <a:endParaRPr lang="sv-SE" dirty="0"/>
          </a:p>
          <a:p>
            <a:r>
              <a:rPr lang="sv-SE" dirty="0"/>
              <a:t>Gå sedan vidare till nästa påstående på nästa bild.</a:t>
            </a:r>
          </a:p>
        </p:txBody>
      </p:sp>
      <p:sp>
        <p:nvSpPr>
          <p:cNvPr id="4" name="Platshållare för bildnummer 3"/>
          <p:cNvSpPr>
            <a:spLocks noGrp="1"/>
          </p:cNvSpPr>
          <p:nvPr>
            <p:ph type="sldNum" sz="quarter" idx="10"/>
          </p:nvPr>
        </p:nvSpPr>
        <p:spPr/>
        <p:txBody>
          <a:bodyPr/>
          <a:lstStyle/>
          <a:p>
            <a:fld id="{D4045FB0-5EAC-49C2-A7A1-C763FDD81356}" type="slidenum">
              <a:rPr lang="sv-SE" smtClean="0"/>
              <a:t>8</a:t>
            </a:fld>
            <a:endParaRPr lang="sv-SE"/>
          </a:p>
        </p:txBody>
      </p:sp>
    </p:spTree>
    <p:extLst>
      <p:ext uri="{BB962C8B-B14F-4D97-AF65-F5344CB8AC3E}">
        <p14:creationId xmlns:p14="http://schemas.microsoft.com/office/powerpoint/2010/main" val="16778291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 typeface="Arial" panose="020B0604020202020204" pitchFamily="34" charset="0"/>
              <a:buChar char="•"/>
            </a:pPr>
            <a:r>
              <a:rPr lang="sv-SE" b="0" dirty="0"/>
              <a:t>Be ett par olika deltagare att berätta hur de resonerar. Ställ gärna följdfrågor när det kan behövas för att fördjupa resonemanget, t.ex. </a:t>
            </a:r>
          </a:p>
          <a:p>
            <a:pPr marL="628650" lvl="1" indent="-171450">
              <a:buFont typeface="Arial" panose="020B0604020202020204" pitchFamily="34" charset="0"/>
              <a:buChar char="•"/>
            </a:pPr>
            <a:r>
              <a:rPr lang="sv-SE" b="0" dirty="0"/>
              <a:t>”Berätta mer om…”</a:t>
            </a:r>
          </a:p>
          <a:p>
            <a:pPr marL="628650" lvl="1" indent="-171450">
              <a:buFont typeface="Arial" panose="020B0604020202020204" pitchFamily="34" charset="0"/>
              <a:buChar char="•"/>
            </a:pPr>
            <a:r>
              <a:rPr lang="sv-SE" b="0" dirty="0"/>
              <a:t>”Hur tänker du runt…”</a:t>
            </a:r>
          </a:p>
          <a:p>
            <a:pPr marL="628650" lvl="1" indent="-171450">
              <a:buFont typeface="Arial" panose="020B0604020202020204" pitchFamily="34" charset="0"/>
              <a:buChar char="•"/>
            </a:pPr>
            <a:r>
              <a:rPr lang="sv-SE" b="0" dirty="0"/>
              <a:t>”Ge gärna exempel…”</a:t>
            </a:r>
          </a:p>
          <a:p>
            <a:pPr marL="0" indent="0">
              <a:buFont typeface="Arial" panose="020B0604020202020204" pitchFamily="34" charset="0"/>
              <a:buNone/>
            </a:pPr>
            <a:endParaRPr lang="sv-SE" b="0" dirty="0"/>
          </a:p>
          <a:p>
            <a:pPr marL="171450" indent="-171450">
              <a:buFont typeface="Arial" panose="020B0604020202020204" pitchFamily="34" charset="0"/>
              <a:buChar char="•"/>
            </a:pPr>
            <a:r>
              <a:rPr lang="sv-SE" b="0" dirty="0"/>
              <a:t>Gå sedan vidare till nästa påstående.</a:t>
            </a:r>
          </a:p>
          <a:p>
            <a:pPr marL="0" indent="0">
              <a:buFont typeface="Arial" panose="020B0604020202020204" pitchFamily="34" charset="0"/>
              <a:buNone/>
            </a:pPr>
            <a:endParaRPr lang="sv-SE" b="0" dirty="0"/>
          </a:p>
        </p:txBody>
      </p:sp>
      <p:sp>
        <p:nvSpPr>
          <p:cNvPr id="4" name="Platshållare för bildnummer 3"/>
          <p:cNvSpPr>
            <a:spLocks noGrp="1"/>
          </p:cNvSpPr>
          <p:nvPr>
            <p:ph type="sldNum" sz="quarter" idx="10"/>
          </p:nvPr>
        </p:nvSpPr>
        <p:spPr/>
        <p:txBody>
          <a:bodyPr/>
          <a:lstStyle/>
          <a:p>
            <a:fld id="{05D5686F-F078-4CCD-8B13-BD87C1522AC4}" type="slidenum">
              <a:rPr lang="sv-SE" smtClean="0"/>
              <a:t>9</a:t>
            </a:fld>
            <a:endParaRPr lang="sv-SE"/>
          </a:p>
        </p:txBody>
      </p:sp>
    </p:spTree>
    <p:extLst>
      <p:ext uri="{BB962C8B-B14F-4D97-AF65-F5344CB8AC3E}">
        <p14:creationId xmlns:p14="http://schemas.microsoft.com/office/powerpoint/2010/main" val="11835222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 typeface="Arial" panose="020B0604020202020204" pitchFamily="34" charset="0"/>
              <a:buChar char="•"/>
            </a:pPr>
            <a:r>
              <a:rPr lang="sv-SE" b="0" dirty="0"/>
              <a:t>Be ett par olika deltagare att berätta hur de resonerar. Ställ gärna följdfrågor när det kan behövas för att fördjupa resonemanget, t.ex. </a:t>
            </a:r>
          </a:p>
          <a:p>
            <a:pPr marL="628650" lvl="1" indent="-171450">
              <a:buFont typeface="Arial" panose="020B0604020202020204" pitchFamily="34" charset="0"/>
              <a:buChar char="•"/>
            </a:pPr>
            <a:r>
              <a:rPr lang="sv-SE" b="0" dirty="0"/>
              <a:t>”Berätta mer om…”</a:t>
            </a:r>
          </a:p>
          <a:p>
            <a:pPr marL="628650" lvl="1" indent="-171450">
              <a:buFont typeface="Arial" panose="020B0604020202020204" pitchFamily="34" charset="0"/>
              <a:buChar char="•"/>
            </a:pPr>
            <a:r>
              <a:rPr lang="sv-SE" b="0" dirty="0"/>
              <a:t>”Hur tänker du runt…”</a:t>
            </a:r>
          </a:p>
          <a:p>
            <a:pPr marL="628650" lvl="1" indent="-171450">
              <a:buFont typeface="Arial" panose="020B0604020202020204" pitchFamily="34" charset="0"/>
              <a:buChar char="•"/>
            </a:pPr>
            <a:r>
              <a:rPr lang="sv-SE" b="0" dirty="0"/>
              <a:t>”Ge gärna exempel…”</a:t>
            </a:r>
          </a:p>
          <a:p>
            <a:pPr marL="0" indent="0">
              <a:buFont typeface="Arial" panose="020B0604020202020204" pitchFamily="34" charset="0"/>
              <a:buNone/>
            </a:pPr>
            <a:endParaRPr lang="sv-SE" b="0" dirty="0"/>
          </a:p>
          <a:p>
            <a:pPr marL="171450" indent="-171450">
              <a:buFont typeface="Arial" panose="020B0604020202020204" pitchFamily="34" charset="0"/>
              <a:buChar char="•"/>
            </a:pPr>
            <a:r>
              <a:rPr lang="sv-SE" b="0" dirty="0"/>
              <a:t>Gå sedan vidare till nästa bild.</a:t>
            </a:r>
          </a:p>
          <a:p>
            <a:pPr marL="0" indent="0">
              <a:buFont typeface="Arial" panose="020B0604020202020204" pitchFamily="34" charset="0"/>
              <a:buNone/>
            </a:pPr>
            <a:endParaRPr lang="sv-SE" b="0" dirty="0"/>
          </a:p>
        </p:txBody>
      </p:sp>
      <p:sp>
        <p:nvSpPr>
          <p:cNvPr id="4" name="Platshållare för bildnummer 3"/>
          <p:cNvSpPr>
            <a:spLocks noGrp="1"/>
          </p:cNvSpPr>
          <p:nvPr>
            <p:ph type="sldNum" sz="quarter" idx="10"/>
          </p:nvPr>
        </p:nvSpPr>
        <p:spPr/>
        <p:txBody>
          <a:bodyPr/>
          <a:lstStyle/>
          <a:p>
            <a:fld id="{05D5686F-F078-4CCD-8B13-BD87C1522AC4}" type="slidenum">
              <a:rPr lang="sv-SE" smtClean="0"/>
              <a:t>10</a:t>
            </a:fld>
            <a:endParaRPr lang="sv-SE"/>
          </a:p>
        </p:txBody>
      </p:sp>
    </p:spTree>
    <p:extLst>
      <p:ext uri="{BB962C8B-B14F-4D97-AF65-F5344CB8AC3E}">
        <p14:creationId xmlns:p14="http://schemas.microsoft.com/office/powerpoint/2010/main" val="8457605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16" name="Rektangel 15"/>
          <p:cNvSpPr/>
          <p:nvPr userDrawn="1"/>
        </p:nvSpPr>
        <p:spPr>
          <a:xfrm>
            <a:off x="0" y="0"/>
            <a:ext cx="9144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Platshållare för bild 8"/>
          <p:cNvSpPr>
            <a:spLocks noGrp="1"/>
          </p:cNvSpPr>
          <p:nvPr>
            <p:ph type="pic" sz="quarter" idx="13"/>
          </p:nvPr>
        </p:nvSpPr>
        <p:spPr>
          <a:xfrm>
            <a:off x="0" y="4173579"/>
            <a:ext cx="9147600" cy="2684421"/>
          </a:xfrm>
          <a:custGeom>
            <a:avLst/>
            <a:gdLst>
              <a:gd name="connsiteX0" fmla="*/ 0 w 9147600"/>
              <a:gd name="connsiteY0" fmla="*/ 0 h 2708275"/>
              <a:gd name="connsiteX1" fmla="*/ 9147600 w 9147600"/>
              <a:gd name="connsiteY1" fmla="*/ 0 h 2708275"/>
              <a:gd name="connsiteX2" fmla="*/ 9147600 w 9147600"/>
              <a:gd name="connsiteY2" fmla="*/ 2708275 h 2708275"/>
              <a:gd name="connsiteX3" fmla="*/ 0 w 9147600"/>
              <a:gd name="connsiteY3" fmla="*/ 2708275 h 2708275"/>
              <a:gd name="connsiteX4" fmla="*/ 0 w 9147600"/>
              <a:gd name="connsiteY4" fmla="*/ 0 h 2708275"/>
              <a:gd name="connsiteX0" fmla="*/ 15903 w 9147600"/>
              <a:gd name="connsiteY0" fmla="*/ 2313829 h 2708275"/>
              <a:gd name="connsiteX1" fmla="*/ 9147600 w 9147600"/>
              <a:gd name="connsiteY1" fmla="*/ 0 h 2708275"/>
              <a:gd name="connsiteX2" fmla="*/ 9147600 w 9147600"/>
              <a:gd name="connsiteY2" fmla="*/ 2708275 h 2708275"/>
              <a:gd name="connsiteX3" fmla="*/ 0 w 9147600"/>
              <a:gd name="connsiteY3" fmla="*/ 2708275 h 2708275"/>
              <a:gd name="connsiteX4" fmla="*/ 15903 w 9147600"/>
              <a:gd name="connsiteY4" fmla="*/ 2313829 h 2708275"/>
              <a:gd name="connsiteX0" fmla="*/ 0 w 9155551"/>
              <a:gd name="connsiteY0" fmla="*/ 2313829 h 2708275"/>
              <a:gd name="connsiteX1" fmla="*/ 9155551 w 9155551"/>
              <a:gd name="connsiteY1" fmla="*/ 0 h 2708275"/>
              <a:gd name="connsiteX2" fmla="*/ 9155551 w 9155551"/>
              <a:gd name="connsiteY2" fmla="*/ 2708275 h 2708275"/>
              <a:gd name="connsiteX3" fmla="*/ 7951 w 9155551"/>
              <a:gd name="connsiteY3" fmla="*/ 2708275 h 2708275"/>
              <a:gd name="connsiteX4" fmla="*/ 0 w 9155551"/>
              <a:gd name="connsiteY4" fmla="*/ 2313829 h 2708275"/>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1 w 9147600"/>
              <a:gd name="connsiteY0" fmla="*/ 2337683 h 2684421"/>
              <a:gd name="connsiteX1" fmla="*/ 9131698 w 9147600"/>
              <a:gd name="connsiteY1" fmla="*/ 0 h 2684421"/>
              <a:gd name="connsiteX2" fmla="*/ 9147600 w 9147600"/>
              <a:gd name="connsiteY2" fmla="*/ 2684421 h 2684421"/>
              <a:gd name="connsiteX3" fmla="*/ 0 w 9147600"/>
              <a:gd name="connsiteY3" fmla="*/ 2684421 h 2684421"/>
              <a:gd name="connsiteX4" fmla="*/ 1 w 9147600"/>
              <a:gd name="connsiteY4" fmla="*/ 2337683 h 26844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7600" h="2684421">
                <a:moveTo>
                  <a:pt x="1" y="2337683"/>
                </a:moveTo>
                <a:lnTo>
                  <a:pt x="9131698" y="0"/>
                </a:lnTo>
                <a:cubicBezTo>
                  <a:pt x="9136999" y="894807"/>
                  <a:pt x="9142299" y="1789614"/>
                  <a:pt x="9147600" y="2684421"/>
                </a:cubicBezTo>
                <a:lnTo>
                  <a:pt x="0" y="2684421"/>
                </a:lnTo>
                <a:cubicBezTo>
                  <a:pt x="0" y="2568842"/>
                  <a:pt x="1" y="2453262"/>
                  <a:pt x="1" y="2337683"/>
                </a:cubicBezTo>
                <a:close/>
              </a:path>
            </a:pathLst>
          </a:custGeom>
          <a:solidFill>
            <a:srgbClr val="A5ACAF"/>
          </a:solidFill>
        </p:spPr>
        <p:txBody>
          <a:bodyPr anchor="b" anchorCtr="0"/>
          <a:lstStyle>
            <a:lvl1pPr marL="0" indent="0" algn="r">
              <a:buNone/>
              <a:defRPr b="0"/>
            </a:lvl1pPr>
          </a:lstStyle>
          <a:p>
            <a:r>
              <a:rPr lang="sv-SE"/>
              <a:t>Klicka på ikonen för att lägga till en bild</a:t>
            </a:r>
            <a:endParaRPr lang="sv-SE" dirty="0"/>
          </a:p>
        </p:txBody>
      </p:sp>
      <p:sp>
        <p:nvSpPr>
          <p:cNvPr id="2" name="Rubrik 1"/>
          <p:cNvSpPr>
            <a:spLocks noGrp="1"/>
          </p:cNvSpPr>
          <p:nvPr>
            <p:ph type="ctrTitle"/>
          </p:nvPr>
        </p:nvSpPr>
        <p:spPr>
          <a:xfrm>
            <a:off x="784342" y="2059055"/>
            <a:ext cx="7772400" cy="1104900"/>
          </a:xfrm>
        </p:spPr>
        <p:txBody>
          <a:bodyPr/>
          <a:lstStyle>
            <a:lvl1pPr>
              <a:defRPr sz="3400">
                <a:solidFill>
                  <a:srgbClr val="E98300"/>
                </a:solidFill>
              </a:defRPr>
            </a:lvl1pPr>
          </a:lstStyle>
          <a:p>
            <a:r>
              <a:rPr lang="sv-SE"/>
              <a:t>Klicka här för att ändra format</a:t>
            </a:r>
            <a:endParaRPr lang="sv-SE" dirty="0"/>
          </a:p>
        </p:txBody>
      </p:sp>
      <p:sp>
        <p:nvSpPr>
          <p:cNvPr id="3" name="Underrubrik 2"/>
          <p:cNvSpPr>
            <a:spLocks noGrp="1"/>
          </p:cNvSpPr>
          <p:nvPr>
            <p:ph type="subTitle" idx="1"/>
          </p:nvPr>
        </p:nvSpPr>
        <p:spPr>
          <a:xfrm>
            <a:off x="801688" y="4266501"/>
            <a:ext cx="5858518" cy="232375"/>
          </a:xfrm>
        </p:spPr>
        <p:txBody>
          <a:bodyPr/>
          <a:lstStyle>
            <a:lvl1pPr marL="0" indent="0" algn="l">
              <a:spcBef>
                <a:spcPts val="0"/>
              </a:spcBef>
              <a:spcAft>
                <a:spcPts val="0"/>
              </a:spcAft>
              <a:buNone/>
              <a:defRPr sz="14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om du vill redigera mall för underrubrikformat</a:t>
            </a:r>
            <a:endParaRPr lang="sv-SE" dirty="0"/>
          </a:p>
        </p:txBody>
      </p:sp>
      <p:sp>
        <p:nvSpPr>
          <p:cNvPr id="4" name="Platshållare för datum 3"/>
          <p:cNvSpPr>
            <a:spLocks noGrp="1"/>
          </p:cNvSpPr>
          <p:nvPr>
            <p:ph type="dt" sz="half" idx="10"/>
          </p:nvPr>
        </p:nvSpPr>
        <p:spPr>
          <a:xfrm>
            <a:off x="817590" y="5380362"/>
            <a:ext cx="1152128" cy="267235"/>
          </a:xfrm>
        </p:spPr>
        <p:txBody>
          <a:bodyPr/>
          <a:lstStyle>
            <a:lvl1pPr>
              <a:defRPr sz="900" b="1">
                <a:solidFill>
                  <a:srgbClr val="FFFFFF"/>
                </a:solidFill>
              </a:defRPr>
            </a:lvl1pPr>
          </a:lstStyle>
          <a:p>
            <a:endParaRPr lang="sv-SE" dirty="0"/>
          </a:p>
        </p:txBody>
      </p:sp>
      <p:sp>
        <p:nvSpPr>
          <p:cNvPr id="14" name="Platshållare för text 13"/>
          <p:cNvSpPr>
            <a:spLocks noGrp="1"/>
          </p:cNvSpPr>
          <p:nvPr>
            <p:ph type="body" sz="quarter" idx="14"/>
          </p:nvPr>
        </p:nvSpPr>
        <p:spPr>
          <a:xfrm>
            <a:off x="801688" y="4475023"/>
            <a:ext cx="5858544" cy="722312"/>
          </a:xfrm>
        </p:spPr>
        <p:txBody>
          <a:bodyPr/>
          <a:lstStyle>
            <a:lvl1pPr marL="0" indent="0">
              <a:spcBef>
                <a:spcPts val="0"/>
              </a:spcBef>
              <a:spcAft>
                <a:spcPts val="0"/>
              </a:spcAft>
              <a:buNone/>
              <a:defRPr sz="1400" b="0">
                <a:solidFill>
                  <a:srgbClr val="FFFFFF"/>
                </a:solidFill>
              </a:defRPr>
            </a:lvl1pPr>
            <a:lvl2pPr marL="285750" indent="0">
              <a:buNone/>
              <a:defRPr sz="1400">
                <a:solidFill>
                  <a:schemeClr val="bg2"/>
                </a:solidFill>
              </a:defRPr>
            </a:lvl2pPr>
            <a:lvl3pPr marL="539750" indent="0">
              <a:buNone/>
              <a:defRPr sz="1400">
                <a:solidFill>
                  <a:schemeClr val="bg2"/>
                </a:solidFill>
              </a:defRPr>
            </a:lvl3pPr>
            <a:lvl4pPr marL="723900" indent="0">
              <a:buNone/>
              <a:defRPr sz="1400">
                <a:solidFill>
                  <a:schemeClr val="bg2"/>
                </a:solidFill>
              </a:defRPr>
            </a:lvl4pPr>
            <a:lvl5pPr marL="927100" indent="0">
              <a:buNone/>
              <a:defRPr sz="1400">
                <a:solidFill>
                  <a:schemeClr val="bg2"/>
                </a:solidFill>
              </a:defRPr>
            </a:lvl5pPr>
          </a:lstStyle>
          <a:p>
            <a:pPr lvl="0"/>
            <a:r>
              <a:rPr lang="sv-SE"/>
              <a:t>Redigera format för bakgrundstext</a:t>
            </a:r>
          </a:p>
        </p:txBody>
      </p:sp>
      <p:pic>
        <p:nvPicPr>
          <p:cNvPr id="5" name="Bildobjekt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1214" y="800439"/>
            <a:ext cx="2592000" cy="544144"/>
          </a:xfrm>
          <a:prstGeom prst="rect">
            <a:avLst/>
          </a:prstGeom>
        </p:spPr>
      </p:pic>
    </p:spTree>
    <p:extLst>
      <p:ext uri="{BB962C8B-B14F-4D97-AF65-F5344CB8AC3E}">
        <p14:creationId xmlns:p14="http://schemas.microsoft.com/office/powerpoint/2010/main" val="616236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 punktlista och bild höger - 1">
    <p:spTree>
      <p:nvGrpSpPr>
        <p:cNvPr id="1" name=""/>
        <p:cNvGrpSpPr/>
        <p:nvPr/>
      </p:nvGrpSpPr>
      <p:grpSpPr>
        <a:xfrm>
          <a:off x="0" y="0"/>
          <a:ext cx="0" cy="0"/>
          <a:chOff x="0" y="0"/>
          <a:chExt cx="0" cy="0"/>
        </a:xfrm>
      </p:grpSpPr>
      <p:sp>
        <p:nvSpPr>
          <p:cNvPr id="2" name="Rubrik 1"/>
          <p:cNvSpPr>
            <a:spLocks noGrp="1"/>
          </p:cNvSpPr>
          <p:nvPr>
            <p:ph type="title"/>
          </p:nvPr>
        </p:nvSpPr>
        <p:spPr>
          <a:xfrm>
            <a:off x="801688" y="687600"/>
            <a:ext cx="6951600"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Aktualisera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4325509" y="2128871"/>
            <a:ext cx="3299791" cy="3095625"/>
          </a:xfrm>
        </p:spPr>
        <p:txBody>
          <a:bodyPr/>
          <a:lstStyle>
            <a:lvl1pPr marL="0" indent="0">
              <a:buNone/>
              <a:defRPr sz="1400" b="0" baseline="0"/>
            </a:lvl1pPr>
          </a:lstStyle>
          <a:p>
            <a:r>
              <a:rPr lang="sv-SE"/>
              <a:t>Klicka på ikonen för att lägga till en bild</a:t>
            </a:r>
            <a:endParaRPr lang="sv-SE" dirty="0"/>
          </a:p>
        </p:txBody>
      </p:sp>
      <p:sp>
        <p:nvSpPr>
          <p:cNvPr id="12" name="Platshållare för text 11"/>
          <p:cNvSpPr>
            <a:spLocks noGrp="1"/>
          </p:cNvSpPr>
          <p:nvPr>
            <p:ph type="body" sz="quarter" idx="15"/>
          </p:nvPr>
        </p:nvSpPr>
        <p:spPr>
          <a:xfrm>
            <a:off x="4323723" y="5299364"/>
            <a:ext cx="3312220" cy="471487"/>
          </a:xfrm>
        </p:spPr>
        <p:txBody>
          <a:bodyPr/>
          <a:lstStyle>
            <a:lvl1pPr marL="0" indent="0">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7" name="Platshållare för text 6"/>
          <p:cNvSpPr>
            <a:spLocks noGrp="1"/>
          </p:cNvSpPr>
          <p:nvPr>
            <p:ph type="body" sz="quarter" idx="16"/>
          </p:nvPr>
        </p:nvSpPr>
        <p:spPr>
          <a:xfrm>
            <a:off x="801688" y="2139950"/>
            <a:ext cx="3338991" cy="3648075"/>
          </a:xfrm>
        </p:spPr>
        <p:txBody>
          <a:bodyPr/>
          <a:lstStyle>
            <a:lvl1pPr>
              <a:spcBef>
                <a:spcPts val="0"/>
              </a:spcBef>
              <a:defRPr sz="2600"/>
            </a:lvl1pPr>
            <a:lvl2pPr>
              <a:defRPr sz="2000"/>
            </a:lvl2pPr>
          </a:lstStyle>
          <a:p>
            <a:pPr lvl="0"/>
            <a:r>
              <a:rPr lang="sv-SE"/>
              <a:t>Redigera format för bakgrundstext</a:t>
            </a:r>
          </a:p>
          <a:p>
            <a:pPr lvl="1"/>
            <a:r>
              <a:rPr lang="sv-SE"/>
              <a:t>Nivå två</a:t>
            </a:r>
          </a:p>
          <a:p>
            <a:pPr lvl="2"/>
            <a:r>
              <a:rPr lang="sv-SE"/>
              <a:t>Nivå tre</a:t>
            </a:r>
          </a:p>
        </p:txBody>
      </p:sp>
    </p:spTree>
    <p:extLst>
      <p:ext uri="{BB962C8B-B14F-4D97-AF65-F5344CB8AC3E}">
        <p14:creationId xmlns:p14="http://schemas.microsoft.com/office/powerpoint/2010/main" val="2587689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ubrik, punktlista och stor bild höger - 2">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Aktualisera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2139350"/>
            <a:ext cx="3410272" cy="3632799"/>
          </a:xfrm>
        </p:spPr>
        <p:txBody>
          <a:bodyPr/>
          <a:lstStyle>
            <a:lvl1pPr>
              <a:spcBef>
                <a:spcPts val="0"/>
              </a:spcBef>
              <a:defRPr sz="2600"/>
            </a:lvl1pPr>
            <a:lvl2pPr>
              <a:defRPr sz="2000"/>
            </a:lvl2pPr>
          </a:lstStyle>
          <a:p>
            <a:pPr lvl="0"/>
            <a:r>
              <a:rPr lang="sv-SE"/>
              <a:t>Redigera format för bakgrundstext</a:t>
            </a:r>
          </a:p>
          <a:p>
            <a:pPr lvl="1"/>
            <a:r>
              <a:rPr lang="sv-SE"/>
              <a:t>Nivå två</a:t>
            </a:r>
          </a:p>
          <a:p>
            <a:pPr lvl="2"/>
            <a:r>
              <a:rPr lang="sv-SE"/>
              <a:t>Nivå tre</a:t>
            </a:r>
          </a:p>
        </p:txBody>
      </p:sp>
      <p:sp>
        <p:nvSpPr>
          <p:cNvPr id="9" name="Platshållare för bild 8"/>
          <p:cNvSpPr>
            <a:spLocks noGrp="1"/>
          </p:cNvSpPr>
          <p:nvPr>
            <p:ph type="pic" sz="quarter" idx="14"/>
          </p:nvPr>
        </p:nvSpPr>
        <p:spPr>
          <a:xfrm>
            <a:off x="4325509" y="2127600"/>
            <a:ext cx="4818491" cy="3439984"/>
          </a:xfrm>
        </p:spPr>
        <p:txBody>
          <a:bodyPr/>
          <a:lstStyle>
            <a:lvl1pPr marL="0" indent="0">
              <a:buNone/>
              <a:defRPr b="0"/>
            </a:lvl1pPr>
          </a:lstStyle>
          <a:p>
            <a:r>
              <a:rPr lang="sv-SE"/>
              <a:t>Klicka på ikonen för att lägga till en bild</a:t>
            </a:r>
          </a:p>
        </p:txBody>
      </p:sp>
      <p:sp>
        <p:nvSpPr>
          <p:cNvPr id="12"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3354468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ubrik, text och bild höger - 1">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r>
              <a:rPr lang="sv-SE"/>
              <a:t>Aktualisera</a:t>
            </a:r>
            <a:endParaRPr lang="sv-SE" dirty="0"/>
          </a:p>
        </p:txBody>
      </p:sp>
      <p:sp>
        <p:nvSpPr>
          <p:cNvPr id="5" name="Platshållare för bildnummer 4"/>
          <p:cNvSpPr>
            <a:spLocks noGrp="1"/>
          </p:cNvSpPr>
          <p:nvPr>
            <p:ph type="sldNum" sz="quarter" idx="12"/>
          </p:nvPr>
        </p:nvSpPr>
        <p:spPr/>
        <p:txBody>
          <a:bodyPr/>
          <a:lstStyle/>
          <a:p>
            <a:fld id="{F3A1DABF-CD59-47A1-8187-10F3203EF599}" type="slidenum">
              <a:rPr lang="sv-SE" smtClean="0"/>
              <a:pPr/>
              <a:t>‹#›</a:t>
            </a:fld>
            <a:endParaRPr lang="sv-SE" dirty="0"/>
          </a:p>
        </p:txBody>
      </p:sp>
      <p:sp>
        <p:nvSpPr>
          <p:cNvPr id="6"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7" name="Platshållare för innehåll 7"/>
          <p:cNvSpPr>
            <a:spLocks noGrp="1"/>
          </p:cNvSpPr>
          <p:nvPr>
            <p:ph sz="quarter" idx="13"/>
          </p:nvPr>
        </p:nvSpPr>
        <p:spPr>
          <a:xfrm>
            <a:off x="801688" y="2139350"/>
            <a:ext cx="3410272" cy="3632799"/>
          </a:xfrm>
        </p:spPr>
        <p:txBody>
          <a:bodyPr/>
          <a:lstStyle>
            <a:lvl1pPr marL="0" marR="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sz="2600"/>
            </a:lvl1pPr>
            <a:lvl2pPr>
              <a:defRPr sz="2000"/>
            </a:lvl2pPr>
          </a:lstStyle>
          <a:p>
            <a:pPr marL="0" marR="0" lvl="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Redigera format för bakgrundstext</a:t>
            </a:r>
          </a:p>
          <a:p>
            <a:pPr marL="0" marR="0" lvl="1"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Nivå två</a:t>
            </a:r>
          </a:p>
        </p:txBody>
      </p:sp>
      <p:sp>
        <p:nvSpPr>
          <p:cNvPr id="8" name="Platshållare för bild 8"/>
          <p:cNvSpPr>
            <a:spLocks noGrp="1"/>
          </p:cNvSpPr>
          <p:nvPr>
            <p:ph type="pic" sz="quarter" idx="14"/>
          </p:nvPr>
        </p:nvSpPr>
        <p:spPr>
          <a:xfrm>
            <a:off x="4325509" y="2127600"/>
            <a:ext cx="3481397" cy="3439984"/>
          </a:xfrm>
        </p:spPr>
        <p:txBody>
          <a:bodyPr/>
          <a:lstStyle>
            <a:lvl1pPr marL="0" indent="0">
              <a:buNone/>
              <a:defRPr b="0"/>
            </a:lvl1pPr>
          </a:lstStyle>
          <a:p>
            <a:r>
              <a:rPr lang="sv-SE"/>
              <a:t>Klicka på ikonen för att lägga till en bild</a:t>
            </a:r>
          </a:p>
        </p:txBody>
      </p:sp>
      <p:sp>
        <p:nvSpPr>
          <p:cNvPr id="9"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2968046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ubrik, text och bild höger - 2">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r>
              <a:rPr lang="sv-SE"/>
              <a:t>Aktualisera</a:t>
            </a:r>
            <a:endParaRPr lang="sv-SE" dirty="0"/>
          </a:p>
        </p:txBody>
      </p:sp>
      <p:sp>
        <p:nvSpPr>
          <p:cNvPr id="5" name="Platshållare för bildnummer 4"/>
          <p:cNvSpPr>
            <a:spLocks noGrp="1"/>
          </p:cNvSpPr>
          <p:nvPr>
            <p:ph type="sldNum" sz="quarter" idx="12"/>
          </p:nvPr>
        </p:nvSpPr>
        <p:spPr/>
        <p:txBody>
          <a:bodyPr/>
          <a:lstStyle/>
          <a:p>
            <a:fld id="{F3A1DABF-CD59-47A1-8187-10F3203EF599}" type="slidenum">
              <a:rPr lang="sv-SE" smtClean="0"/>
              <a:pPr/>
              <a:t>‹#›</a:t>
            </a:fld>
            <a:endParaRPr lang="sv-SE" dirty="0"/>
          </a:p>
        </p:txBody>
      </p:sp>
      <p:sp>
        <p:nvSpPr>
          <p:cNvPr id="6"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7" name="Platshållare för innehåll 7"/>
          <p:cNvSpPr>
            <a:spLocks noGrp="1"/>
          </p:cNvSpPr>
          <p:nvPr>
            <p:ph sz="quarter" idx="13"/>
          </p:nvPr>
        </p:nvSpPr>
        <p:spPr>
          <a:xfrm>
            <a:off x="801688" y="2139350"/>
            <a:ext cx="3410272" cy="3632799"/>
          </a:xfrm>
        </p:spPr>
        <p:txBody>
          <a:bodyPr/>
          <a:lstStyle>
            <a:lvl1pPr marL="0" marR="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sz="2000"/>
            </a:lvl1pPr>
            <a:lvl2pPr>
              <a:defRPr sz="2000"/>
            </a:lvl2pPr>
          </a:lstStyle>
          <a:p>
            <a:pPr marL="0" marR="0" lvl="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Redigera format för bakgrundstext</a:t>
            </a:r>
          </a:p>
          <a:p>
            <a:pPr marL="0" marR="0" lvl="1"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Nivå två</a:t>
            </a:r>
          </a:p>
        </p:txBody>
      </p:sp>
      <p:sp>
        <p:nvSpPr>
          <p:cNvPr id="8" name="Platshållare för bild 8"/>
          <p:cNvSpPr>
            <a:spLocks noGrp="1"/>
          </p:cNvSpPr>
          <p:nvPr>
            <p:ph type="pic" sz="quarter" idx="14"/>
          </p:nvPr>
        </p:nvSpPr>
        <p:spPr>
          <a:xfrm>
            <a:off x="4325509" y="2127600"/>
            <a:ext cx="3481397" cy="3439984"/>
          </a:xfrm>
        </p:spPr>
        <p:txBody>
          <a:bodyPr/>
          <a:lstStyle>
            <a:lvl1pPr marL="0" indent="0">
              <a:buNone/>
              <a:defRPr b="0"/>
            </a:lvl1pPr>
          </a:lstStyle>
          <a:p>
            <a:r>
              <a:rPr lang="sv-SE"/>
              <a:t>Klicka på ikonen för att lägga till en bild</a:t>
            </a:r>
          </a:p>
        </p:txBody>
      </p:sp>
      <p:sp>
        <p:nvSpPr>
          <p:cNvPr id="9"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32538871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ubrik, text och stor bild höger - 1">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Aktualisera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4325509" y="2127600"/>
            <a:ext cx="4818491" cy="3439984"/>
          </a:xfrm>
        </p:spPr>
        <p:txBody>
          <a:bodyPr/>
          <a:lstStyle>
            <a:lvl1pPr marL="0" indent="0">
              <a:buNone/>
              <a:defRPr b="0"/>
            </a:lvl1pPr>
          </a:lstStyle>
          <a:p>
            <a:r>
              <a:rPr lang="sv-SE"/>
              <a:t>Klicka på ikonen för att lägga till en bild</a:t>
            </a:r>
          </a:p>
        </p:txBody>
      </p:sp>
      <p:sp>
        <p:nvSpPr>
          <p:cNvPr id="12"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7" name="Platshållare för text 6"/>
          <p:cNvSpPr>
            <a:spLocks noGrp="1"/>
          </p:cNvSpPr>
          <p:nvPr>
            <p:ph type="body" sz="quarter" idx="16"/>
          </p:nvPr>
        </p:nvSpPr>
        <p:spPr>
          <a:xfrm>
            <a:off x="801688" y="2130425"/>
            <a:ext cx="3252727" cy="3054050"/>
          </a:xfrm>
        </p:spPr>
        <p:txBody>
          <a:bodyPr/>
          <a:lstStyle>
            <a:lvl1pPr marL="0" indent="0">
              <a:buNone/>
              <a:defRPr sz="2600" b="1"/>
            </a:lvl1pPr>
            <a:lvl2pPr marL="285750" indent="0">
              <a:buNone/>
              <a:defRPr/>
            </a:lvl2pPr>
            <a:lvl3pPr marL="539750" indent="0">
              <a:buNone/>
              <a:defRPr/>
            </a:lvl3pPr>
            <a:lvl4pPr marL="723900" indent="0">
              <a:buNone/>
              <a:defRPr/>
            </a:lvl4pPr>
            <a:lvl5pPr marL="927100" indent="0">
              <a:buNone/>
              <a:defRPr/>
            </a:lvl5pPr>
          </a:lstStyle>
          <a:p>
            <a:pPr lvl="0"/>
            <a:r>
              <a:rPr lang="sv-SE"/>
              <a:t>Redigera format för bakgrundstext</a:t>
            </a:r>
          </a:p>
        </p:txBody>
      </p:sp>
    </p:spTree>
    <p:extLst>
      <p:ext uri="{BB962C8B-B14F-4D97-AF65-F5344CB8AC3E}">
        <p14:creationId xmlns:p14="http://schemas.microsoft.com/office/powerpoint/2010/main" val="27198167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ubrik, text och stor bild höger - 2">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Aktualisera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4325509" y="2127600"/>
            <a:ext cx="4818491" cy="3439984"/>
          </a:xfrm>
        </p:spPr>
        <p:txBody>
          <a:bodyPr/>
          <a:lstStyle>
            <a:lvl1pPr marL="0" indent="0">
              <a:buNone/>
              <a:defRPr b="0"/>
            </a:lvl1pPr>
          </a:lstStyle>
          <a:p>
            <a:r>
              <a:rPr lang="sv-SE"/>
              <a:t>Klicka på ikonen för att lägga till en bild</a:t>
            </a:r>
          </a:p>
        </p:txBody>
      </p:sp>
      <p:sp>
        <p:nvSpPr>
          <p:cNvPr id="12"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0" name="Platshållare för innehåll 7"/>
          <p:cNvSpPr>
            <a:spLocks noGrp="1"/>
          </p:cNvSpPr>
          <p:nvPr>
            <p:ph sz="quarter" idx="13"/>
          </p:nvPr>
        </p:nvSpPr>
        <p:spPr>
          <a:xfrm>
            <a:off x="801688" y="2139350"/>
            <a:ext cx="3410272" cy="3632799"/>
          </a:xfrm>
        </p:spPr>
        <p:txBody>
          <a:bodyPr/>
          <a:lstStyle>
            <a:lvl1pPr marL="0" marR="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sz="2000"/>
            </a:lvl1pPr>
            <a:lvl2pPr>
              <a:defRPr sz="2000"/>
            </a:lvl2pPr>
          </a:lstStyle>
          <a:p>
            <a:pPr marL="0" marR="0" lvl="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Redigera format för bakgrundstext</a:t>
            </a:r>
          </a:p>
          <a:p>
            <a:pPr marL="0" marR="0" lvl="1"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Nivå två</a:t>
            </a:r>
          </a:p>
        </p:txBody>
      </p:sp>
    </p:spTree>
    <p:extLst>
      <p:ext uri="{BB962C8B-B14F-4D97-AF65-F5344CB8AC3E}">
        <p14:creationId xmlns:p14="http://schemas.microsoft.com/office/powerpoint/2010/main" val="258760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ubrik, punktlista och bild vänster">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57444"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Aktualisera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801688" y="2127600"/>
            <a:ext cx="3299791" cy="3441117"/>
          </a:xfrm>
        </p:spPr>
        <p:txBody>
          <a:bodyPr/>
          <a:lstStyle>
            <a:lvl1pPr marL="0" indent="0">
              <a:buNone/>
              <a:defRPr sz="1400" b="0"/>
            </a:lvl1pPr>
          </a:lstStyle>
          <a:p>
            <a:r>
              <a:rPr lang="sv-SE"/>
              <a:t>Klicka på ikonen för att lägga till en bild</a:t>
            </a:r>
            <a:endParaRPr lang="sv-SE" dirty="0"/>
          </a:p>
        </p:txBody>
      </p:sp>
      <p:sp>
        <p:nvSpPr>
          <p:cNvPr id="15" name="Platshållare för text 11"/>
          <p:cNvSpPr>
            <a:spLocks noGrp="1"/>
          </p:cNvSpPr>
          <p:nvPr>
            <p:ph type="body" sz="quarter" idx="15"/>
          </p:nvPr>
        </p:nvSpPr>
        <p:spPr>
          <a:xfrm>
            <a:off x="4287327" y="5221275"/>
            <a:ext cx="3493699"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0" name="Platshållare för text 6"/>
          <p:cNvSpPr>
            <a:spLocks noGrp="1"/>
          </p:cNvSpPr>
          <p:nvPr>
            <p:ph type="body" sz="quarter" idx="16"/>
          </p:nvPr>
        </p:nvSpPr>
        <p:spPr>
          <a:xfrm>
            <a:off x="4286592" y="2139950"/>
            <a:ext cx="3338991" cy="3648075"/>
          </a:xfrm>
        </p:spPr>
        <p:txBody>
          <a:bodyPr/>
          <a:lstStyle>
            <a:lvl1pPr>
              <a:spcBef>
                <a:spcPts val="0"/>
              </a:spcBef>
              <a:defRPr sz="2600"/>
            </a:lvl1pPr>
            <a:lvl2pPr>
              <a:defRPr sz="2000"/>
            </a:lvl2pPr>
          </a:lstStyle>
          <a:p>
            <a:pPr lvl="0"/>
            <a:r>
              <a:rPr lang="sv-SE"/>
              <a:t>Redigera format för bakgrundstext</a:t>
            </a:r>
          </a:p>
          <a:p>
            <a:pPr lvl="1"/>
            <a:r>
              <a:rPr lang="sv-SE"/>
              <a:t>Nivå två</a:t>
            </a:r>
          </a:p>
          <a:p>
            <a:pPr lvl="2"/>
            <a:r>
              <a:rPr lang="sv-SE"/>
              <a:t>Nivå tre</a:t>
            </a:r>
          </a:p>
        </p:txBody>
      </p:sp>
    </p:spTree>
    <p:extLst>
      <p:ext uri="{BB962C8B-B14F-4D97-AF65-F5344CB8AC3E}">
        <p14:creationId xmlns:p14="http://schemas.microsoft.com/office/powerpoint/2010/main" val="4901632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Rubrik, punktlista och stor bild vänster">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77182" cy="1296144"/>
          </a:xfrm>
        </p:spPr>
        <p:txBody>
          <a:bodyPr/>
          <a:lstStyle/>
          <a:p>
            <a:r>
              <a:rPr lang="sv-SE"/>
              <a:t>Klicka här för att ändra format</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Aktualisera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0" y="2127600"/>
            <a:ext cx="4094205" cy="3439984"/>
          </a:xfrm>
        </p:spPr>
        <p:txBody>
          <a:bodyPr/>
          <a:lstStyle>
            <a:lvl1pPr marL="0" indent="0">
              <a:buNone/>
              <a:defRPr b="0"/>
            </a:lvl1pPr>
          </a:lstStyle>
          <a:p>
            <a:r>
              <a:rPr lang="sv-SE"/>
              <a:t>Klicka på ikonen för att lägga till en bild</a:t>
            </a:r>
            <a:endParaRPr lang="sv-SE" dirty="0"/>
          </a:p>
        </p:txBody>
      </p:sp>
      <p:sp>
        <p:nvSpPr>
          <p:cNvPr id="11" name="Platshållare för text 11"/>
          <p:cNvSpPr>
            <a:spLocks noGrp="1"/>
          </p:cNvSpPr>
          <p:nvPr>
            <p:ph type="body" sz="quarter" idx="15"/>
          </p:nvPr>
        </p:nvSpPr>
        <p:spPr>
          <a:xfrm>
            <a:off x="4278702" y="5221275"/>
            <a:ext cx="3528204"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3" name="Platshållare för text 6"/>
          <p:cNvSpPr>
            <a:spLocks noGrp="1"/>
          </p:cNvSpPr>
          <p:nvPr>
            <p:ph type="body" sz="quarter" idx="16"/>
          </p:nvPr>
        </p:nvSpPr>
        <p:spPr>
          <a:xfrm>
            <a:off x="4286592" y="2139950"/>
            <a:ext cx="3338991" cy="3648075"/>
          </a:xfrm>
        </p:spPr>
        <p:txBody>
          <a:bodyPr/>
          <a:lstStyle>
            <a:lvl1pPr>
              <a:spcBef>
                <a:spcPts val="0"/>
              </a:spcBef>
              <a:defRPr sz="2600"/>
            </a:lvl1pPr>
            <a:lvl2pPr>
              <a:defRPr sz="2000"/>
            </a:lvl2pPr>
          </a:lstStyle>
          <a:p>
            <a:pPr lvl="0"/>
            <a:r>
              <a:rPr lang="sv-SE"/>
              <a:t>Redigera format för bakgrundstext</a:t>
            </a:r>
          </a:p>
          <a:p>
            <a:pPr lvl="1"/>
            <a:r>
              <a:rPr lang="sv-SE"/>
              <a:t>Nivå två</a:t>
            </a:r>
          </a:p>
          <a:p>
            <a:pPr lvl="2"/>
            <a:r>
              <a:rPr lang="sv-SE"/>
              <a:t>Nivå tre</a:t>
            </a:r>
          </a:p>
        </p:txBody>
      </p:sp>
    </p:spTree>
    <p:extLst>
      <p:ext uri="{BB962C8B-B14F-4D97-AF65-F5344CB8AC3E}">
        <p14:creationId xmlns:p14="http://schemas.microsoft.com/office/powerpoint/2010/main" val="22105883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ubrik, text och bild vänster - 1">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57444"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Aktualisera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801688" y="2127600"/>
            <a:ext cx="3299791" cy="3441117"/>
          </a:xfrm>
        </p:spPr>
        <p:txBody>
          <a:bodyPr/>
          <a:lstStyle>
            <a:lvl1pPr marL="0" indent="0">
              <a:buNone/>
              <a:defRPr sz="1400" b="0"/>
            </a:lvl1pPr>
          </a:lstStyle>
          <a:p>
            <a:r>
              <a:rPr lang="sv-SE"/>
              <a:t>Klicka på ikonen för att lägga till en bild</a:t>
            </a:r>
            <a:endParaRPr lang="sv-SE" dirty="0"/>
          </a:p>
        </p:txBody>
      </p:sp>
      <p:sp>
        <p:nvSpPr>
          <p:cNvPr id="15" name="Platshållare för text 11"/>
          <p:cNvSpPr>
            <a:spLocks noGrp="1"/>
          </p:cNvSpPr>
          <p:nvPr>
            <p:ph type="body" sz="quarter" idx="15"/>
          </p:nvPr>
        </p:nvSpPr>
        <p:spPr>
          <a:xfrm>
            <a:off x="4287327" y="5221275"/>
            <a:ext cx="3493699"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0" name="Platshållare för text 6"/>
          <p:cNvSpPr>
            <a:spLocks noGrp="1"/>
          </p:cNvSpPr>
          <p:nvPr>
            <p:ph type="body" sz="quarter" idx="16"/>
          </p:nvPr>
        </p:nvSpPr>
        <p:spPr>
          <a:xfrm>
            <a:off x="4278702" y="2130426"/>
            <a:ext cx="3501636" cy="2976412"/>
          </a:xfrm>
        </p:spPr>
        <p:txBody>
          <a:bodyPr/>
          <a:lstStyle>
            <a:lvl1pPr marL="0" indent="0">
              <a:buNone/>
              <a:defRPr sz="2600"/>
            </a:lvl1pPr>
            <a:lvl2pPr marL="285750" indent="0">
              <a:buNone/>
              <a:defRPr sz="2000"/>
            </a:lvl2pPr>
            <a:lvl3pPr marL="539750" indent="0">
              <a:buNone/>
              <a:defRPr/>
            </a:lvl3pPr>
            <a:lvl4pPr marL="723900" indent="0">
              <a:buNone/>
              <a:defRPr/>
            </a:lvl4pPr>
            <a:lvl5pPr marL="927100" indent="0">
              <a:buNone/>
              <a:defRPr/>
            </a:lvl5pPr>
          </a:lstStyle>
          <a:p>
            <a:pPr lvl="0"/>
            <a:r>
              <a:rPr lang="sv-SE"/>
              <a:t>Redigera format för bakgrundstext</a:t>
            </a:r>
          </a:p>
        </p:txBody>
      </p:sp>
    </p:spTree>
    <p:extLst>
      <p:ext uri="{BB962C8B-B14F-4D97-AF65-F5344CB8AC3E}">
        <p14:creationId xmlns:p14="http://schemas.microsoft.com/office/powerpoint/2010/main" val="9303493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ubrik, text och bild vänster - 2">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57444"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Aktualisera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801688" y="2127600"/>
            <a:ext cx="3299791" cy="3441117"/>
          </a:xfrm>
        </p:spPr>
        <p:txBody>
          <a:bodyPr/>
          <a:lstStyle>
            <a:lvl1pPr marL="0" indent="0">
              <a:buNone/>
              <a:defRPr sz="1400" b="0"/>
            </a:lvl1pPr>
          </a:lstStyle>
          <a:p>
            <a:r>
              <a:rPr lang="sv-SE"/>
              <a:t>Klicka på ikonen för att lägga till en bild</a:t>
            </a:r>
            <a:endParaRPr lang="sv-SE" dirty="0"/>
          </a:p>
        </p:txBody>
      </p:sp>
      <p:sp>
        <p:nvSpPr>
          <p:cNvPr id="15" name="Platshållare för text 11"/>
          <p:cNvSpPr>
            <a:spLocks noGrp="1"/>
          </p:cNvSpPr>
          <p:nvPr>
            <p:ph type="body" sz="quarter" idx="15"/>
          </p:nvPr>
        </p:nvSpPr>
        <p:spPr>
          <a:xfrm>
            <a:off x="4287327" y="5221275"/>
            <a:ext cx="3493699"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7" name="Platshållare för text 6"/>
          <p:cNvSpPr>
            <a:spLocks noGrp="1"/>
          </p:cNvSpPr>
          <p:nvPr>
            <p:ph type="body" sz="quarter" idx="16"/>
          </p:nvPr>
        </p:nvSpPr>
        <p:spPr>
          <a:xfrm>
            <a:off x="4278702" y="2130426"/>
            <a:ext cx="3501636" cy="2976412"/>
          </a:xfrm>
        </p:spPr>
        <p:txBody>
          <a:bodyPr/>
          <a:lstStyle>
            <a:lvl1pPr marL="0" indent="0">
              <a:buNone/>
              <a:defRPr sz="2000"/>
            </a:lvl1pPr>
            <a:lvl2pPr>
              <a:defRPr sz="2000"/>
            </a:lvl2pPr>
            <a:lvl3pPr>
              <a:defRPr sz="2000"/>
            </a:lvl3pPr>
            <a:lvl4pPr>
              <a:defRPr sz="2000"/>
            </a:lvl4pPr>
            <a:lvl5pPr>
              <a:defRPr sz="2000"/>
            </a:lvl5pPr>
          </a:lstStyle>
          <a:p>
            <a:pPr lvl="0"/>
            <a:r>
              <a:rPr lang="sv-SE"/>
              <a:t>Redigera format för bakgrundstext</a:t>
            </a:r>
          </a:p>
        </p:txBody>
      </p:sp>
    </p:spTree>
    <p:extLst>
      <p:ext uri="{BB962C8B-B14F-4D97-AF65-F5344CB8AC3E}">
        <p14:creationId xmlns:p14="http://schemas.microsoft.com/office/powerpoint/2010/main" val="930349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apitelsida med plats för bild">
    <p:spTree>
      <p:nvGrpSpPr>
        <p:cNvPr id="1" name=""/>
        <p:cNvGrpSpPr/>
        <p:nvPr/>
      </p:nvGrpSpPr>
      <p:grpSpPr>
        <a:xfrm>
          <a:off x="0" y="0"/>
          <a:ext cx="0" cy="0"/>
          <a:chOff x="0" y="0"/>
          <a:chExt cx="0" cy="0"/>
        </a:xfrm>
      </p:grpSpPr>
      <p:sp>
        <p:nvSpPr>
          <p:cNvPr id="10" name="Rektangel 9"/>
          <p:cNvSpPr/>
          <p:nvPr userDrawn="1"/>
        </p:nvSpPr>
        <p:spPr>
          <a:xfrm>
            <a:off x="0" y="0"/>
            <a:ext cx="9144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Platshållare för bild 8"/>
          <p:cNvSpPr>
            <a:spLocks noGrp="1"/>
          </p:cNvSpPr>
          <p:nvPr>
            <p:ph type="pic" sz="quarter" idx="13"/>
          </p:nvPr>
        </p:nvSpPr>
        <p:spPr>
          <a:xfrm>
            <a:off x="0" y="1548841"/>
            <a:ext cx="9147600" cy="5309159"/>
          </a:xfrm>
          <a:custGeom>
            <a:avLst/>
            <a:gdLst>
              <a:gd name="connsiteX0" fmla="*/ 0 w 9147600"/>
              <a:gd name="connsiteY0" fmla="*/ 0 h 2708275"/>
              <a:gd name="connsiteX1" fmla="*/ 9147600 w 9147600"/>
              <a:gd name="connsiteY1" fmla="*/ 0 h 2708275"/>
              <a:gd name="connsiteX2" fmla="*/ 9147600 w 9147600"/>
              <a:gd name="connsiteY2" fmla="*/ 2708275 h 2708275"/>
              <a:gd name="connsiteX3" fmla="*/ 0 w 9147600"/>
              <a:gd name="connsiteY3" fmla="*/ 2708275 h 2708275"/>
              <a:gd name="connsiteX4" fmla="*/ 0 w 9147600"/>
              <a:gd name="connsiteY4" fmla="*/ 0 h 2708275"/>
              <a:gd name="connsiteX0" fmla="*/ 15903 w 9147600"/>
              <a:gd name="connsiteY0" fmla="*/ 2313829 h 2708275"/>
              <a:gd name="connsiteX1" fmla="*/ 9147600 w 9147600"/>
              <a:gd name="connsiteY1" fmla="*/ 0 h 2708275"/>
              <a:gd name="connsiteX2" fmla="*/ 9147600 w 9147600"/>
              <a:gd name="connsiteY2" fmla="*/ 2708275 h 2708275"/>
              <a:gd name="connsiteX3" fmla="*/ 0 w 9147600"/>
              <a:gd name="connsiteY3" fmla="*/ 2708275 h 2708275"/>
              <a:gd name="connsiteX4" fmla="*/ 15903 w 9147600"/>
              <a:gd name="connsiteY4" fmla="*/ 2313829 h 2708275"/>
              <a:gd name="connsiteX0" fmla="*/ 0 w 9155551"/>
              <a:gd name="connsiteY0" fmla="*/ 2313829 h 2708275"/>
              <a:gd name="connsiteX1" fmla="*/ 9155551 w 9155551"/>
              <a:gd name="connsiteY1" fmla="*/ 0 h 2708275"/>
              <a:gd name="connsiteX2" fmla="*/ 9155551 w 9155551"/>
              <a:gd name="connsiteY2" fmla="*/ 2708275 h 2708275"/>
              <a:gd name="connsiteX3" fmla="*/ 7951 w 9155551"/>
              <a:gd name="connsiteY3" fmla="*/ 2708275 h 2708275"/>
              <a:gd name="connsiteX4" fmla="*/ 0 w 9155551"/>
              <a:gd name="connsiteY4" fmla="*/ 2313829 h 2708275"/>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1 w 9147600"/>
              <a:gd name="connsiteY0" fmla="*/ 2337683 h 2684421"/>
              <a:gd name="connsiteX1" fmla="*/ 9131698 w 9147600"/>
              <a:gd name="connsiteY1" fmla="*/ 0 h 2684421"/>
              <a:gd name="connsiteX2" fmla="*/ 9147600 w 9147600"/>
              <a:gd name="connsiteY2" fmla="*/ 2684421 h 2684421"/>
              <a:gd name="connsiteX3" fmla="*/ 0 w 9147600"/>
              <a:gd name="connsiteY3" fmla="*/ 2684421 h 2684421"/>
              <a:gd name="connsiteX4" fmla="*/ 1 w 9147600"/>
              <a:gd name="connsiteY4" fmla="*/ 2337683 h 2684421"/>
              <a:gd name="connsiteX0" fmla="*/ 1 w 9147600"/>
              <a:gd name="connsiteY0" fmla="*/ 1182114 h 2684421"/>
              <a:gd name="connsiteX1" fmla="*/ 9131698 w 9147600"/>
              <a:gd name="connsiteY1" fmla="*/ 0 h 2684421"/>
              <a:gd name="connsiteX2" fmla="*/ 9147600 w 9147600"/>
              <a:gd name="connsiteY2" fmla="*/ 2684421 h 2684421"/>
              <a:gd name="connsiteX3" fmla="*/ 0 w 9147600"/>
              <a:gd name="connsiteY3" fmla="*/ 2684421 h 2684421"/>
              <a:gd name="connsiteX4" fmla="*/ 1 w 9147600"/>
              <a:gd name="connsiteY4" fmla="*/ 1182114 h 2684421"/>
              <a:gd name="connsiteX0" fmla="*/ 1 w 9147600"/>
              <a:gd name="connsiteY0" fmla="*/ 1186140 h 2688447"/>
              <a:gd name="connsiteX1" fmla="*/ 9139649 w 9147600"/>
              <a:gd name="connsiteY1" fmla="*/ 0 h 2688447"/>
              <a:gd name="connsiteX2" fmla="*/ 9147600 w 9147600"/>
              <a:gd name="connsiteY2" fmla="*/ 2688447 h 2688447"/>
              <a:gd name="connsiteX3" fmla="*/ 0 w 9147600"/>
              <a:gd name="connsiteY3" fmla="*/ 2688447 h 2688447"/>
              <a:gd name="connsiteX4" fmla="*/ 1 w 9147600"/>
              <a:gd name="connsiteY4" fmla="*/ 1186140 h 26884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7600" h="2688447">
                <a:moveTo>
                  <a:pt x="1" y="1186140"/>
                </a:moveTo>
                <a:lnTo>
                  <a:pt x="9139649" y="0"/>
                </a:lnTo>
                <a:cubicBezTo>
                  <a:pt x="9144950" y="894807"/>
                  <a:pt x="9142299" y="1793640"/>
                  <a:pt x="9147600" y="2688447"/>
                </a:cubicBezTo>
                <a:lnTo>
                  <a:pt x="0" y="2688447"/>
                </a:lnTo>
                <a:cubicBezTo>
                  <a:pt x="0" y="2572868"/>
                  <a:pt x="1" y="1301719"/>
                  <a:pt x="1" y="1186140"/>
                </a:cubicBezTo>
                <a:close/>
              </a:path>
            </a:pathLst>
          </a:custGeom>
          <a:solidFill>
            <a:srgbClr val="A5ACAF"/>
          </a:solidFill>
        </p:spPr>
        <p:txBody>
          <a:bodyPr anchor="b" anchorCtr="0"/>
          <a:lstStyle>
            <a:lvl1pPr marL="0" indent="0" algn="r">
              <a:buNone/>
              <a:defRPr b="0"/>
            </a:lvl1pPr>
          </a:lstStyle>
          <a:p>
            <a:r>
              <a:rPr lang="sv-SE"/>
              <a:t>Klicka på ikonen för att lägga till en bild</a:t>
            </a:r>
            <a:endParaRPr lang="sv-SE" dirty="0"/>
          </a:p>
        </p:txBody>
      </p:sp>
      <p:sp>
        <p:nvSpPr>
          <p:cNvPr id="2" name="Rubrik 1"/>
          <p:cNvSpPr>
            <a:spLocks noGrp="1"/>
          </p:cNvSpPr>
          <p:nvPr>
            <p:ph type="ctrTitle"/>
          </p:nvPr>
        </p:nvSpPr>
        <p:spPr>
          <a:xfrm>
            <a:off x="784342" y="725700"/>
            <a:ext cx="7772400" cy="1408385"/>
          </a:xfrm>
        </p:spPr>
        <p:txBody>
          <a:bodyPr/>
          <a:lstStyle>
            <a:lvl1pPr>
              <a:defRPr sz="3400">
                <a:solidFill>
                  <a:srgbClr val="FFFFFF"/>
                </a:solidFill>
              </a:defRPr>
            </a:lvl1pPr>
          </a:lstStyle>
          <a:p>
            <a:r>
              <a:rPr lang="sv-SE"/>
              <a:t>Klicka här för att ändra format</a:t>
            </a:r>
            <a:endParaRPr lang="sv-SE" dirty="0"/>
          </a:p>
        </p:txBody>
      </p:sp>
    </p:spTree>
    <p:extLst>
      <p:ext uri="{BB962C8B-B14F-4D97-AF65-F5344CB8AC3E}">
        <p14:creationId xmlns:p14="http://schemas.microsoft.com/office/powerpoint/2010/main" val="27033391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ubrik, text och stor bild vänster - 1">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77182" cy="1296144"/>
          </a:xfrm>
        </p:spPr>
        <p:txBody>
          <a:bodyPr/>
          <a:lstStyle/>
          <a:p>
            <a:r>
              <a:rPr lang="sv-SE"/>
              <a:t>Klicka här för att ändra format</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Aktualisera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0" y="2127600"/>
            <a:ext cx="4094205" cy="3439984"/>
          </a:xfrm>
        </p:spPr>
        <p:txBody>
          <a:bodyPr/>
          <a:lstStyle>
            <a:lvl1pPr marL="0" indent="0">
              <a:buNone/>
              <a:defRPr b="0"/>
            </a:lvl1pPr>
          </a:lstStyle>
          <a:p>
            <a:r>
              <a:rPr lang="sv-SE"/>
              <a:t>Klicka på ikonen för att lägga till en bild</a:t>
            </a:r>
            <a:endParaRPr lang="sv-SE" dirty="0"/>
          </a:p>
        </p:txBody>
      </p:sp>
      <p:sp>
        <p:nvSpPr>
          <p:cNvPr id="11" name="Platshållare för text 11"/>
          <p:cNvSpPr>
            <a:spLocks noGrp="1"/>
          </p:cNvSpPr>
          <p:nvPr>
            <p:ph type="body" sz="quarter" idx="15"/>
          </p:nvPr>
        </p:nvSpPr>
        <p:spPr>
          <a:xfrm>
            <a:off x="4278702" y="5221275"/>
            <a:ext cx="3528204"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2" name="Platshållare för text 6"/>
          <p:cNvSpPr>
            <a:spLocks noGrp="1"/>
          </p:cNvSpPr>
          <p:nvPr>
            <p:ph type="body" sz="quarter" idx="16"/>
          </p:nvPr>
        </p:nvSpPr>
        <p:spPr>
          <a:xfrm>
            <a:off x="4278702" y="2130426"/>
            <a:ext cx="3501636" cy="2976412"/>
          </a:xfrm>
        </p:spPr>
        <p:txBody>
          <a:bodyPr/>
          <a:lstStyle>
            <a:lvl1pPr marL="0" indent="0">
              <a:buNone/>
              <a:defRPr sz="2600"/>
            </a:lvl1pPr>
            <a:lvl2pPr marL="285750" indent="0">
              <a:buNone/>
              <a:defRPr sz="2000"/>
            </a:lvl2pPr>
            <a:lvl3pPr marL="539750" indent="0">
              <a:buNone/>
              <a:defRPr/>
            </a:lvl3pPr>
            <a:lvl4pPr marL="723900" indent="0">
              <a:buNone/>
              <a:defRPr/>
            </a:lvl4pPr>
            <a:lvl5pPr marL="927100" indent="0">
              <a:buNone/>
              <a:defRPr/>
            </a:lvl5pPr>
          </a:lstStyle>
          <a:p>
            <a:pPr lvl="0"/>
            <a:r>
              <a:rPr lang="sv-SE"/>
              <a:t>Redigera format för bakgrundstext</a:t>
            </a:r>
          </a:p>
        </p:txBody>
      </p:sp>
    </p:spTree>
    <p:extLst>
      <p:ext uri="{BB962C8B-B14F-4D97-AF65-F5344CB8AC3E}">
        <p14:creationId xmlns:p14="http://schemas.microsoft.com/office/powerpoint/2010/main" val="18036160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Rubrik, text och stor bild vänster - 2">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77182" cy="1296144"/>
          </a:xfrm>
        </p:spPr>
        <p:txBody>
          <a:bodyPr/>
          <a:lstStyle/>
          <a:p>
            <a:r>
              <a:rPr lang="sv-SE"/>
              <a:t>Klicka här för att ändra format</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Aktualisera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0" y="2127600"/>
            <a:ext cx="4094205" cy="3439984"/>
          </a:xfrm>
        </p:spPr>
        <p:txBody>
          <a:bodyPr/>
          <a:lstStyle>
            <a:lvl1pPr marL="0" indent="0">
              <a:buNone/>
              <a:defRPr b="0"/>
            </a:lvl1pPr>
          </a:lstStyle>
          <a:p>
            <a:r>
              <a:rPr lang="sv-SE"/>
              <a:t>Klicka på ikonen för att lägga till en bild</a:t>
            </a:r>
            <a:endParaRPr lang="sv-SE" dirty="0"/>
          </a:p>
        </p:txBody>
      </p:sp>
      <p:sp>
        <p:nvSpPr>
          <p:cNvPr id="11" name="Platshållare för text 11"/>
          <p:cNvSpPr>
            <a:spLocks noGrp="1"/>
          </p:cNvSpPr>
          <p:nvPr>
            <p:ph type="body" sz="quarter" idx="15"/>
          </p:nvPr>
        </p:nvSpPr>
        <p:spPr>
          <a:xfrm>
            <a:off x="4278702" y="5221275"/>
            <a:ext cx="3528204"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2" name="Platshållare för text 6"/>
          <p:cNvSpPr>
            <a:spLocks noGrp="1"/>
          </p:cNvSpPr>
          <p:nvPr>
            <p:ph type="body" sz="quarter" idx="16"/>
          </p:nvPr>
        </p:nvSpPr>
        <p:spPr>
          <a:xfrm>
            <a:off x="4278702" y="2130426"/>
            <a:ext cx="3501636" cy="2976412"/>
          </a:xfrm>
        </p:spPr>
        <p:txBody>
          <a:bodyPr/>
          <a:lstStyle>
            <a:lvl1pPr marL="0" indent="0">
              <a:buNone/>
              <a:defRPr sz="2000"/>
            </a:lvl1pPr>
            <a:lvl2pPr>
              <a:defRPr sz="2000"/>
            </a:lvl2pPr>
            <a:lvl3pPr>
              <a:defRPr sz="2000"/>
            </a:lvl3pPr>
            <a:lvl4pPr>
              <a:defRPr sz="2000"/>
            </a:lvl4pPr>
            <a:lvl5pPr>
              <a:defRPr sz="2000"/>
            </a:lvl5pPr>
          </a:lstStyle>
          <a:p>
            <a:pPr lvl="0"/>
            <a:r>
              <a:rPr lang="sv-SE"/>
              <a:t>Redigera format för bakgrundstext</a:t>
            </a:r>
          </a:p>
        </p:txBody>
      </p:sp>
    </p:spTree>
    <p:extLst>
      <p:ext uri="{BB962C8B-B14F-4D97-AF65-F5344CB8AC3E}">
        <p14:creationId xmlns:p14="http://schemas.microsoft.com/office/powerpoint/2010/main" val="18036160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ubrik och bild">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r>
              <a:rPr lang="sv-SE"/>
              <a:t>Aktualisera</a:t>
            </a:r>
          </a:p>
        </p:txBody>
      </p:sp>
      <p:sp>
        <p:nvSpPr>
          <p:cNvPr id="5" name="Platshållare för bildnummer 4"/>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bild 7"/>
          <p:cNvSpPr>
            <a:spLocks noGrp="1"/>
          </p:cNvSpPr>
          <p:nvPr>
            <p:ph type="pic" sz="quarter" idx="13"/>
          </p:nvPr>
        </p:nvSpPr>
        <p:spPr>
          <a:xfrm>
            <a:off x="801688" y="2074072"/>
            <a:ext cx="6832600" cy="3438525"/>
          </a:xfrm>
        </p:spPr>
        <p:txBody>
          <a:bodyPr/>
          <a:lstStyle>
            <a:lvl1pPr marL="0" indent="0">
              <a:buNone/>
              <a:defRPr b="0"/>
            </a:lvl1pPr>
          </a:lstStyle>
          <a:p>
            <a:r>
              <a:rPr lang="sv-SE"/>
              <a:t>Klicka på ikonen för att lägga till en bild</a:t>
            </a:r>
          </a:p>
        </p:txBody>
      </p:sp>
      <p:sp>
        <p:nvSpPr>
          <p:cNvPr id="9" name="Platshållare för text 11"/>
          <p:cNvSpPr>
            <a:spLocks noGrp="1"/>
          </p:cNvSpPr>
          <p:nvPr>
            <p:ph type="body" sz="quarter" idx="15"/>
          </p:nvPr>
        </p:nvSpPr>
        <p:spPr>
          <a:xfrm>
            <a:off x="4324928" y="5612277"/>
            <a:ext cx="3312220" cy="153853"/>
          </a:xfrm>
        </p:spPr>
        <p:txBody>
          <a:bodyPr/>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25697159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Rubrik och  utfallande bild">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r>
              <a:rPr lang="sv-SE"/>
              <a:t>Aktualisera</a:t>
            </a:r>
          </a:p>
        </p:txBody>
      </p:sp>
      <p:sp>
        <p:nvSpPr>
          <p:cNvPr id="5" name="Platshållare för bildnummer 4"/>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bild 7"/>
          <p:cNvSpPr>
            <a:spLocks noGrp="1"/>
          </p:cNvSpPr>
          <p:nvPr>
            <p:ph type="pic" sz="quarter" idx="13"/>
          </p:nvPr>
        </p:nvSpPr>
        <p:spPr>
          <a:xfrm>
            <a:off x="0" y="2066925"/>
            <a:ext cx="9144000" cy="3438525"/>
          </a:xfrm>
        </p:spPr>
        <p:txBody>
          <a:bodyPr/>
          <a:lstStyle>
            <a:lvl1pPr marL="0" indent="0">
              <a:buNone/>
              <a:defRPr b="0"/>
            </a:lvl1pPr>
          </a:lstStyle>
          <a:p>
            <a:r>
              <a:rPr lang="sv-SE"/>
              <a:t>Klicka på ikonen för att lägga till en bild</a:t>
            </a:r>
          </a:p>
        </p:txBody>
      </p:sp>
      <p:sp>
        <p:nvSpPr>
          <p:cNvPr id="13" name="Platshållare för text 11"/>
          <p:cNvSpPr>
            <a:spLocks noGrp="1"/>
          </p:cNvSpPr>
          <p:nvPr>
            <p:ph type="body" sz="quarter" idx="15"/>
          </p:nvPr>
        </p:nvSpPr>
        <p:spPr>
          <a:xfrm>
            <a:off x="4324928" y="5612277"/>
            <a:ext cx="3312220" cy="153853"/>
          </a:xfrm>
        </p:spPr>
        <p:txBody>
          <a:bodyPr/>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27922803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Utfallande bild utan rubri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endParaRPr lang="sv-SE" dirty="0"/>
          </a:p>
        </p:txBody>
      </p:sp>
      <p:sp>
        <p:nvSpPr>
          <p:cNvPr id="3" name="Platshållare för sidfot 2"/>
          <p:cNvSpPr>
            <a:spLocks noGrp="1"/>
          </p:cNvSpPr>
          <p:nvPr>
            <p:ph type="ftr" sz="quarter" idx="11"/>
          </p:nvPr>
        </p:nvSpPr>
        <p:spPr/>
        <p:txBody>
          <a:bodyPr/>
          <a:lstStyle/>
          <a:p>
            <a:r>
              <a:rPr lang="sv-SE"/>
              <a:t>Aktualisera</a:t>
            </a:r>
          </a:p>
        </p:txBody>
      </p:sp>
      <p:sp>
        <p:nvSpPr>
          <p:cNvPr id="4" name="Platshållare för bildnummer 3"/>
          <p:cNvSpPr>
            <a:spLocks noGrp="1"/>
          </p:cNvSpPr>
          <p:nvPr>
            <p:ph type="sldNum" sz="quarter" idx="12"/>
          </p:nvPr>
        </p:nvSpPr>
        <p:spPr/>
        <p:txBody>
          <a:bodyPr/>
          <a:lstStyle/>
          <a:p>
            <a:fld id="{F3A1DABF-CD59-47A1-8187-10F3203EF599}" type="slidenum">
              <a:rPr lang="sv-SE" smtClean="0"/>
              <a:t>‹#›</a:t>
            </a:fld>
            <a:endParaRPr lang="sv-SE"/>
          </a:p>
        </p:txBody>
      </p:sp>
      <p:sp>
        <p:nvSpPr>
          <p:cNvPr id="5" name="Platshållare för bild 7"/>
          <p:cNvSpPr>
            <a:spLocks noGrp="1"/>
          </p:cNvSpPr>
          <p:nvPr>
            <p:ph type="pic" sz="quarter" idx="13"/>
          </p:nvPr>
        </p:nvSpPr>
        <p:spPr>
          <a:xfrm>
            <a:off x="0" y="664235"/>
            <a:ext cx="9144000" cy="5003320"/>
          </a:xfrm>
        </p:spPr>
        <p:txBody>
          <a:bodyPr/>
          <a:lstStyle>
            <a:lvl1pPr marL="0" indent="0">
              <a:buNone/>
              <a:defRPr b="0"/>
            </a:lvl1pPr>
          </a:lstStyle>
          <a:p>
            <a:r>
              <a:rPr lang="sv-SE"/>
              <a:t>Klicka på ikonen för att lägga till en bild</a:t>
            </a:r>
          </a:p>
        </p:txBody>
      </p:sp>
    </p:spTree>
    <p:extLst>
      <p:ext uri="{BB962C8B-B14F-4D97-AF65-F5344CB8AC3E}">
        <p14:creationId xmlns:p14="http://schemas.microsoft.com/office/powerpoint/2010/main" val="37554186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57444" cy="1296144"/>
          </a:xfrm>
        </p:spPr>
        <p:txBody>
          <a:body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r>
              <a:rPr lang="sv-SE"/>
              <a:t>Aktualisera</a:t>
            </a:r>
          </a:p>
        </p:txBody>
      </p:sp>
      <p:sp>
        <p:nvSpPr>
          <p:cNvPr id="5" name="Platshållare för bildnummer 4"/>
          <p:cNvSpPr>
            <a:spLocks noGrp="1"/>
          </p:cNvSpPr>
          <p:nvPr>
            <p:ph type="sldNum" sz="quarter" idx="12"/>
          </p:nvPr>
        </p:nvSpPr>
        <p:spPr/>
        <p:txBody>
          <a:bodyPr/>
          <a:lstStyle/>
          <a:p>
            <a:fld id="{F3A1DABF-CD59-47A1-8187-10F3203EF599}" type="slidenum">
              <a:rPr lang="sv-SE" smtClean="0"/>
              <a:t>‹#›</a:t>
            </a:fld>
            <a:endParaRPr lang="sv-SE"/>
          </a:p>
        </p:txBody>
      </p:sp>
    </p:spTree>
    <p:extLst>
      <p:ext uri="{BB962C8B-B14F-4D97-AF65-F5344CB8AC3E}">
        <p14:creationId xmlns:p14="http://schemas.microsoft.com/office/powerpoint/2010/main" val="42656317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29DD622-F54F-40E9-B147-94DCF94A0BEC}"/>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5936BCF-7566-492C-AF06-9187DAD22A5E}"/>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A3AB57D-FB88-476D-8875-38B187BEB332}"/>
              </a:ext>
            </a:extLst>
          </p:cNvPr>
          <p:cNvSpPr>
            <a:spLocks noGrp="1"/>
          </p:cNvSpPr>
          <p:nvPr>
            <p:ph type="dt" sz="half" idx="10"/>
          </p:nvPr>
        </p:nvSpPr>
        <p:spPr/>
        <p:txBody>
          <a:bodyPr/>
          <a:lstStyle/>
          <a:p>
            <a:endParaRPr lang="sv-SE"/>
          </a:p>
        </p:txBody>
      </p:sp>
      <p:sp>
        <p:nvSpPr>
          <p:cNvPr id="5" name="Platshållare för sidfot 4">
            <a:extLst>
              <a:ext uri="{FF2B5EF4-FFF2-40B4-BE49-F238E27FC236}">
                <a16:creationId xmlns:a16="http://schemas.microsoft.com/office/drawing/2014/main" id="{3A51EFC1-176B-4D1F-A20B-4A4A670BF19B}"/>
              </a:ext>
            </a:extLst>
          </p:cNvPr>
          <p:cNvSpPr>
            <a:spLocks noGrp="1"/>
          </p:cNvSpPr>
          <p:nvPr>
            <p:ph type="ftr" sz="quarter" idx="11"/>
          </p:nvPr>
        </p:nvSpPr>
        <p:spPr/>
        <p:txBody>
          <a:bodyPr/>
          <a:lstStyle/>
          <a:p>
            <a:r>
              <a:rPr lang="sv-SE"/>
              <a:t>Aktualisera</a:t>
            </a:r>
          </a:p>
        </p:txBody>
      </p:sp>
      <p:sp>
        <p:nvSpPr>
          <p:cNvPr id="6" name="Platshållare för bildnummer 5">
            <a:extLst>
              <a:ext uri="{FF2B5EF4-FFF2-40B4-BE49-F238E27FC236}">
                <a16:creationId xmlns:a16="http://schemas.microsoft.com/office/drawing/2014/main" id="{C853F86B-0B63-4E3E-A572-3EA73FA6DCEF}"/>
              </a:ext>
            </a:extLst>
          </p:cNvPr>
          <p:cNvSpPr>
            <a:spLocks noGrp="1"/>
          </p:cNvSpPr>
          <p:nvPr>
            <p:ph type="sldNum" sz="quarter" idx="12"/>
          </p:nvPr>
        </p:nvSpPr>
        <p:spPr/>
        <p:txBody>
          <a:bodyPr/>
          <a:lstStyle/>
          <a:p>
            <a:fld id="{3C85E78D-9BDB-402C-83E3-26573C1B9F9F}" type="slidenum">
              <a:rPr lang="sv-SE" smtClean="0"/>
              <a:t>‹#›</a:t>
            </a:fld>
            <a:endParaRPr lang="sv-SE"/>
          </a:p>
        </p:txBody>
      </p:sp>
    </p:spTree>
    <p:extLst>
      <p:ext uri="{BB962C8B-B14F-4D97-AF65-F5344CB8AC3E}">
        <p14:creationId xmlns:p14="http://schemas.microsoft.com/office/powerpoint/2010/main" val="3562158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apitelsida utan bild">
    <p:spTree>
      <p:nvGrpSpPr>
        <p:cNvPr id="1" name=""/>
        <p:cNvGrpSpPr/>
        <p:nvPr/>
      </p:nvGrpSpPr>
      <p:grpSpPr>
        <a:xfrm>
          <a:off x="0" y="0"/>
          <a:ext cx="0" cy="0"/>
          <a:chOff x="0" y="0"/>
          <a:chExt cx="0" cy="0"/>
        </a:xfrm>
      </p:grpSpPr>
      <p:sp>
        <p:nvSpPr>
          <p:cNvPr id="10" name="Rektangel 9"/>
          <p:cNvSpPr/>
          <p:nvPr userDrawn="1"/>
        </p:nvSpPr>
        <p:spPr>
          <a:xfrm>
            <a:off x="0" y="0"/>
            <a:ext cx="9144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Rektangel 2"/>
          <p:cNvSpPr/>
          <p:nvPr userDrawn="1"/>
        </p:nvSpPr>
        <p:spPr>
          <a:xfrm>
            <a:off x="0" y="1543050"/>
            <a:ext cx="9144000" cy="5314950"/>
          </a:xfrm>
          <a:custGeom>
            <a:avLst/>
            <a:gdLst>
              <a:gd name="connsiteX0" fmla="*/ 0 w 9144000"/>
              <a:gd name="connsiteY0" fmla="*/ 0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0 h 5314950"/>
              <a:gd name="connsiteX0" fmla="*/ 0 w 9144000"/>
              <a:gd name="connsiteY0" fmla="*/ 2771775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2771775 h 5314950"/>
              <a:gd name="connsiteX0" fmla="*/ 0 w 9144000"/>
              <a:gd name="connsiteY0" fmla="*/ 2352675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2352675 h 5314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5314950">
                <a:moveTo>
                  <a:pt x="0" y="2352675"/>
                </a:moveTo>
                <a:lnTo>
                  <a:pt x="9144000" y="0"/>
                </a:lnTo>
                <a:lnTo>
                  <a:pt x="9144000" y="5314950"/>
                </a:lnTo>
                <a:lnTo>
                  <a:pt x="0" y="5314950"/>
                </a:lnTo>
                <a:lnTo>
                  <a:pt x="0" y="2352675"/>
                </a:lnTo>
                <a:close/>
              </a:path>
            </a:pathLst>
          </a:custGeom>
          <a:solidFill>
            <a:srgbClr val="A5AC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a:solidFill>
                <a:schemeClr val="tx1"/>
              </a:solidFill>
            </a:endParaRPr>
          </a:p>
        </p:txBody>
      </p:sp>
      <p:sp>
        <p:nvSpPr>
          <p:cNvPr id="9" name="Rubrik 1"/>
          <p:cNvSpPr>
            <a:spLocks noGrp="1"/>
          </p:cNvSpPr>
          <p:nvPr>
            <p:ph type="ctrTitle"/>
          </p:nvPr>
        </p:nvSpPr>
        <p:spPr>
          <a:xfrm>
            <a:off x="784342" y="725700"/>
            <a:ext cx="7772400" cy="1408385"/>
          </a:xfrm>
        </p:spPr>
        <p:txBody>
          <a:bodyPr/>
          <a:lstStyle>
            <a:lvl1pPr>
              <a:defRPr sz="3400">
                <a:solidFill>
                  <a:srgbClr val="FFFFFF"/>
                </a:solidFill>
              </a:defRPr>
            </a:lvl1pPr>
          </a:lstStyle>
          <a:p>
            <a:r>
              <a:rPr lang="sv-SE"/>
              <a:t>Klicka här för att ändra format</a:t>
            </a:r>
            <a:endParaRPr lang="sv-SE" dirty="0"/>
          </a:p>
        </p:txBody>
      </p:sp>
      <p:pic>
        <p:nvPicPr>
          <p:cNvPr id="12" name="Bildobjekt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0800" y="6210000"/>
            <a:ext cx="1396800" cy="293233"/>
          </a:xfrm>
          <a:prstGeom prst="rect">
            <a:avLst/>
          </a:prstGeom>
        </p:spPr>
      </p:pic>
    </p:spTree>
    <p:extLst>
      <p:ext uri="{BB962C8B-B14F-4D97-AF65-F5344CB8AC3E}">
        <p14:creationId xmlns:p14="http://schemas.microsoft.com/office/powerpoint/2010/main" val="1973930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punktlista – enstaka or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Aktualisera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2059200"/>
            <a:ext cx="6959600" cy="3708400"/>
          </a:xfrm>
        </p:spPr>
        <p:txBody>
          <a:bodyPr/>
          <a:lstStyle>
            <a:lvl1pPr>
              <a:spcBef>
                <a:spcPts val="0"/>
              </a:spcBef>
              <a:defRPr sz="2600" b="1"/>
            </a:lvl1pPr>
            <a:lvl2pPr>
              <a:defRPr sz="2000"/>
            </a:lvl2pPr>
            <a:lvl3pPr>
              <a:defRPr sz="1600"/>
            </a:lvl3pPr>
            <a:lvl4pPr>
              <a:defRPr sz="1400"/>
            </a:lvl4pPr>
            <a:lvl5pPr>
              <a:defRPr sz="1200"/>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562224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och punktlista – mening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Aktualisera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2059200"/>
            <a:ext cx="6959600" cy="3708400"/>
          </a:xfrm>
        </p:spPr>
        <p:txBody>
          <a:bodyPr/>
          <a:lstStyle>
            <a:lvl1pPr>
              <a:spcBef>
                <a:spcPts val="0"/>
              </a:spcBef>
              <a:defRPr sz="2600" b="0"/>
            </a:lvl1pPr>
            <a:lvl2pPr>
              <a:defRPr sz="2000"/>
            </a:lvl2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14054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och text">
    <p:spTree>
      <p:nvGrpSpPr>
        <p:cNvPr id="1" name=""/>
        <p:cNvGrpSpPr/>
        <p:nvPr/>
      </p:nvGrpSpPr>
      <p:grpSpPr>
        <a:xfrm>
          <a:off x="0" y="0"/>
          <a:ext cx="0" cy="0"/>
          <a:chOff x="0" y="0"/>
          <a:chExt cx="0" cy="0"/>
        </a:xfrm>
      </p:grpSpPr>
      <p:sp>
        <p:nvSpPr>
          <p:cNvPr id="2" name="Rubrik 1"/>
          <p:cNvSpPr>
            <a:spLocks noGrp="1"/>
          </p:cNvSpPr>
          <p:nvPr>
            <p:ph type="title"/>
          </p:nvPr>
        </p:nvSpPr>
        <p:spPr>
          <a:xfrm>
            <a:off x="801688" y="687600"/>
            <a:ext cx="6951600"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Aktualisera</a:t>
            </a:r>
            <a:endParaRPr lang="sv-SE" dirty="0"/>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text 8"/>
          <p:cNvSpPr>
            <a:spLocks noGrp="1"/>
          </p:cNvSpPr>
          <p:nvPr>
            <p:ph type="body" sz="quarter" idx="13"/>
          </p:nvPr>
        </p:nvSpPr>
        <p:spPr>
          <a:xfrm>
            <a:off x="801688" y="2059200"/>
            <a:ext cx="6959600" cy="3708400"/>
          </a:xfrm>
        </p:spPr>
        <p:txBody>
          <a:bodyPr/>
          <a:lstStyle>
            <a:lvl1pPr marL="0" indent="0">
              <a:spcBef>
                <a:spcPts val="800"/>
              </a:spcBef>
              <a:spcAft>
                <a:spcPts val="0"/>
              </a:spcAft>
              <a:buFontTx/>
              <a:buNone/>
              <a:defRPr sz="2600"/>
            </a:lvl1pPr>
            <a:lvl2pPr marL="0" indent="0">
              <a:buFontTx/>
              <a:buNone/>
              <a:defRPr sz="2000"/>
            </a:lvl2pPr>
            <a:lvl3pPr marL="0" indent="0">
              <a:spcAft>
                <a:spcPts val="0"/>
              </a:spcAft>
              <a:buFontTx/>
              <a:buNone/>
              <a:defRPr sz="1900" b="1"/>
            </a:lvl3pPr>
            <a:lvl4pPr marL="0" indent="0">
              <a:spcAft>
                <a:spcPts val="0"/>
              </a:spcAft>
              <a:buFontTx/>
              <a:buNone/>
              <a:defRPr sz="1600"/>
            </a:lvl4pPr>
            <a:lvl5pPr marL="0" indent="0">
              <a:spcAft>
                <a:spcPts val="0"/>
              </a:spcAft>
              <a:buFontTx/>
              <a:buNone/>
              <a:defRPr sz="1600"/>
            </a:lvl5pPr>
          </a:lstStyle>
          <a:p>
            <a:pPr lvl="0"/>
            <a:r>
              <a:rPr lang="sv-SE"/>
              <a:t>Redigera format för bakgrundstext</a:t>
            </a:r>
          </a:p>
          <a:p>
            <a:pPr lvl="1"/>
            <a:r>
              <a:rPr lang="sv-SE"/>
              <a:t>Nivå två</a:t>
            </a:r>
          </a:p>
        </p:txBody>
      </p:sp>
    </p:spTree>
    <p:extLst>
      <p:ext uri="{BB962C8B-B14F-4D97-AF65-F5344CB8AC3E}">
        <p14:creationId xmlns:p14="http://schemas.microsoft.com/office/powerpoint/2010/main" val="1026846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dast punktlista">
    <p:spTree>
      <p:nvGrpSpPr>
        <p:cNvPr id="1" name=""/>
        <p:cNvGrpSpPr/>
        <p:nvPr/>
      </p:nvGrpSpPr>
      <p:grpSpPr>
        <a:xfrm>
          <a:off x="0" y="0"/>
          <a:ext cx="0" cy="0"/>
          <a:chOff x="0" y="0"/>
          <a:chExt cx="0" cy="0"/>
        </a:xfrm>
      </p:grpSpPr>
      <p:sp>
        <p:nvSpPr>
          <p:cNvPr id="7" name="Rektangel 6"/>
          <p:cNvSpPr/>
          <p:nvPr userDrawn="1"/>
        </p:nvSpPr>
        <p:spPr>
          <a:xfrm>
            <a:off x="0" y="801504"/>
            <a:ext cx="9147600" cy="479284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Aktualisera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1353267"/>
            <a:ext cx="6959600" cy="3708400"/>
          </a:xfrm>
        </p:spPr>
        <p:txBody>
          <a:bodyPr/>
          <a:lstStyle>
            <a:lvl1pPr marL="373063" indent="-373063">
              <a:spcBef>
                <a:spcPts val="1000"/>
              </a:spcBef>
              <a:buSzPct val="115000"/>
              <a:buFont typeface="Arial" pitchFamily="34" charset="0"/>
              <a:buChar char="•"/>
              <a:defRPr sz="2600">
                <a:solidFill>
                  <a:srgbClr val="FFFFFF"/>
                </a:solidFill>
              </a:defRPr>
            </a:lvl1pPr>
            <a:lvl2pPr>
              <a:defRPr sz="2000">
                <a:solidFill>
                  <a:srgbClr val="FFFFFF"/>
                </a:solidFill>
              </a:defRPr>
            </a:lvl2pPr>
            <a:lvl3pPr>
              <a:defRPr sz="1600">
                <a:solidFill>
                  <a:srgbClr val="FFFFFF"/>
                </a:solidFill>
              </a:defRPr>
            </a:lvl3pPr>
            <a:lvl4pPr>
              <a:defRPr sz="1400">
                <a:solidFill>
                  <a:srgbClr val="FFFFFF"/>
                </a:solidFill>
              </a:defRPr>
            </a:lvl4pPr>
            <a:lvl5pPr>
              <a:defRPr sz="1200">
                <a:solidFill>
                  <a:srgbClr val="FFFFFF"/>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414110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Endast punktlista">
    <p:spTree>
      <p:nvGrpSpPr>
        <p:cNvPr id="1" name=""/>
        <p:cNvGrpSpPr/>
        <p:nvPr/>
      </p:nvGrpSpPr>
      <p:grpSpPr>
        <a:xfrm>
          <a:off x="0" y="0"/>
          <a:ext cx="0" cy="0"/>
          <a:chOff x="0" y="0"/>
          <a:chExt cx="0" cy="0"/>
        </a:xfrm>
      </p:grpSpPr>
      <p:sp>
        <p:nvSpPr>
          <p:cNvPr id="7" name="Rektangel 6"/>
          <p:cNvSpPr/>
          <p:nvPr userDrawn="1"/>
        </p:nvSpPr>
        <p:spPr>
          <a:xfrm>
            <a:off x="0" y="801504"/>
            <a:ext cx="9147600" cy="479284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Aktualisera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1353267"/>
            <a:ext cx="6959600" cy="3708400"/>
          </a:xfrm>
        </p:spPr>
        <p:txBody>
          <a:bodyPr/>
          <a:lstStyle>
            <a:lvl1pPr marL="373063" indent="-373063">
              <a:spcBef>
                <a:spcPts val="1000"/>
              </a:spcBef>
              <a:buSzPct val="115000"/>
              <a:buFont typeface="Arial" pitchFamily="34" charset="0"/>
              <a:buChar char="•"/>
              <a:defRPr sz="2600">
                <a:solidFill>
                  <a:srgbClr val="FFFFFF"/>
                </a:solidFill>
              </a:defRPr>
            </a:lvl1pPr>
            <a:lvl2pPr>
              <a:defRPr sz="2000">
                <a:solidFill>
                  <a:srgbClr val="FFFFFF"/>
                </a:solidFill>
              </a:defRPr>
            </a:lvl2pPr>
            <a:lvl3pPr>
              <a:defRPr sz="1600">
                <a:solidFill>
                  <a:srgbClr val="FFFFFF"/>
                </a:solidFill>
              </a:defRPr>
            </a:lvl3pPr>
            <a:lvl4pPr>
              <a:defRPr sz="1400">
                <a:solidFill>
                  <a:srgbClr val="FFFFFF"/>
                </a:solidFill>
              </a:defRPr>
            </a:lvl4pPr>
            <a:lvl5pPr>
              <a:defRPr sz="1200">
                <a:solidFill>
                  <a:srgbClr val="FFFFFF"/>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644465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itatsida">
    <p:spTree>
      <p:nvGrpSpPr>
        <p:cNvPr id="1" name=""/>
        <p:cNvGrpSpPr/>
        <p:nvPr/>
      </p:nvGrpSpPr>
      <p:grpSpPr>
        <a:xfrm>
          <a:off x="0" y="0"/>
          <a:ext cx="0" cy="0"/>
          <a:chOff x="0" y="0"/>
          <a:chExt cx="0" cy="0"/>
        </a:xfrm>
      </p:grpSpPr>
      <p:sp>
        <p:nvSpPr>
          <p:cNvPr id="2" name="Rubrik 1"/>
          <p:cNvSpPr>
            <a:spLocks noGrp="1"/>
          </p:cNvSpPr>
          <p:nvPr>
            <p:ph type="title"/>
          </p:nvPr>
        </p:nvSpPr>
        <p:spPr>
          <a:xfrm>
            <a:off x="801688" y="687600"/>
            <a:ext cx="6951600"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Aktualisera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4355976" y="2060206"/>
            <a:ext cx="3405312" cy="3708400"/>
          </a:xfrm>
        </p:spPr>
        <p:txBody>
          <a:bodyPr/>
          <a:lstStyle>
            <a:lvl1pPr>
              <a:spcBef>
                <a:spcPts val="800"/>
              </a:spcBef>
              <a:defRPr sz="2600" b="0"/>
            </a:lvl1pPr>
            <a:lvl2pPr>
              <a:defRPr sz="2000"/>
            </a:lvl2pPr>
            <a:lvl3pPr>
              <a:defRPr sz="1600"/>
            </a:lvl3pPr>
            <a:lvl4pPr>
              <a:defRPr sz="1400"/>
            </a:lvl4pPr>
            <a:lvl5pPr marL="927100" indent="0">
              <a:buNone/>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text 9"/>
          <p:cNvSpPr>
            <a:spLocks noGrp="1"/>
          </p:cNvSpPr>
          <p:nvPr>
            <p:ph type="body" sz="quarter" idx="14" hasCustomPrompt="1"/>
          </p:nvPr>
        </p:nvSpPr>
        <p:spPr>
          <a:xfrm>
            <a:off x="0" y="2113906"/>
            <a:ext cx="4067175" cy="3455988"/>
          </a:xfrm>
          <a:solidFill>
            <a:schemeClr val="accent4"/>
          </a:solidFill>
          <a:ln>
            <a:noFill/>
          </a:ln>
        </p:spPr>
        <p:txBody>
          <a:bodyPr lIns="180000" tIns="180000" rIns="180000" bIns="180000" anchor="ctr" anchorCtr="1"/>
          <a:lstStyle>
            <a:lvl1pPr marL="0" indent="0" algn="ctr">
              <a:buNone/>
              <a:defRPr sz="2600" b="0" i="1">
                <a:solidFill>
                  <a:srgbClr val="FFFFFF"/>
                </a:solidFill>
              </a:defRPr>
            </a:lvl1pPr>
            <a:lvl2pPr>
              <a:defRPr sz="3000" b="0" i="1">
                <a:solidFill>
                  <a:srgbClr val="E6C99B"/>
                </a:solidFill>
              </a:defRPr>
            </a:lvl2pPr>
            <a:lvl3pPr>
              <a:defRPr sz="3000" b="0" i="1">
                <a:solidFill>
                  <a:srgbClr val="E6C99B"/>
                </a:solidFill>
              </a:defRPr>
            </a:lvl3pPr>
            <a:lvl4pPr>
              <a:defRPr sz="3000" b="0" i="1">
                <a:solidFill>
                  <a:srgbClr val="E6C99B"/>
                </a:solidFill>
              </a:defRPr>
            </a:lvl4pPr>
            <a:lvl5pPr>
              <a:defRPr sz="3000" b="0" i="1">
                <a:solidFill>
                  <a:srgbClr val="E6C99B"/>
                </a:solidFill>
              </a:defRPr>
            </a:lvl5pPr>
          </a:lstStyle>
          <a:p>
            <a:pPr lvl="0"/>
            <a:r>
              <a:rPr lang="sv-SE" dirty="0"/>
              <a:t>Klicka här för att </a:t>
            </a:r>
            <a:br>
              <a:rPr lang="sv-SE" dirty="0"/>
            </a:br>
            <a:r>
              <a:rPr lang="sv-SE" dirty="0"/>
              <a:t>ändra format på bakgrundstexten</a:t>
            </a:r>
          </a:p>
        </p:txBody>
      </p:sp>
    </p:spTree>
    <p:extLst>
      <p:ext uri="{BB962C8B-B14F-4D97-AF65-F5344CB8AC3E}">
        <p14:creationId xmlns:p14="http://schemas.microsoft.com/office/powerpoint/2010/main" val="3063518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8" name="Bildobjekt 7"/>
          <p:cNvPicPr>
            <a:picLocks noChangeAspect="1"/>
          </p:cNvPicPr>
          <p:nvPr/>
        </p:nvPicPr>
        <p:blipFill>
          <a:blip r:embed="rId28">
            <a:extLst>
              <a:ext uri="{28A0092B-C50C-407E-A947-70E740481C1C}">
                <a14:useLocalDpi xmlns:a14="http://schemas.microsoft.com/office/drawing/2010/main" val="0"/>
              </a:ext>
            </a:extLst>
          </a:blip>
          <a:stretch>
            <a:fillRect/>
          </a:stretch>
        </p:blipFill>
        <p:spPr>
          <a:xfrm>
            <a:off x="820800" y="6210000"/>
            <a:ext cx="1396800" cy="293233"/>
          </a:xfrm>
          <a:prstGeom prst="rect">
            <a:avLst/>
          </a:prstGeom>
        </p:spPr>
      </p:pic>
      <p:sp>
        <p:nvSpPr>
          <p:cNvPr id="2" name="Platshållare för rubrik 1"/>
          <p:cNvSpPr>
            <a:spLocks noGrp="1"/>
          </p:cNvSpPr>
          <p:nvPr>
            <p:ph type="title"/>
          </p:nvPr>
        </p:nvSpPr>
        <p:spPr>
          <a:xfrm>
            <a:off x="803844" y="686594"/>
            <a:ext cx="6951600" cy="1296144"/>
          </a:xfrm>
          <a:prstGeom prst="rect">
            <a:avLst/>
          </a:prstGeom>
        </p:spPr>
        <p:txBody>
          <a:bodyPr vert="horz" lIns="0" tIns="0" rIns="0" bIns="0" rtlCol="0" anchor="t" anchorCtr="0">
            <a:noAutofit/>
          </a:bodyPr>
          <a:lstStyle/>
          <a:p>
            <a:r>
              <a:rPr lang="sv-SE" dirty="0"/>
              <a:t>Klicka här för att ändra format</a:t>
            </a:r>
          </a:p>
        </p:txBody>
      </p:sp>
      <p:sp>
        <p:nvSpPr>
          <p:cNvPr id="3" name="Platshållare för text 2"/>
          <p:cNvSpPr>
            <a:spLocks noGrp="1"/>
          </p:cNvSpPr>
          <p:nvPr>
            <p:ph type="body" idx="1"/>
          </p:nvPr>
        </p:nvSpPr>
        <p:spPr>
          <a:xfrm>
            <a:off x="801688" y="2057400"/>
            <a:ext cx="6951364" cy="3695131"/>
          </a:xfrm>
          <a:prstGeom prst="rect">
            <a:avLst/>
          </a:prstGeom>
        </p:spPr>
        <p:txBody>
          <a:bodyPr vert="horz" lIns="0" tIns="0" rIns="0" bIns="0" rtlCol="0" anchor="t" anchorCtr="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7761289" y="6295894"/>
            <a:ext cx="795940" cy="267235"/>
          </a:xfrm>
          <a:prstGeom prst="rect">
            <a:avLst/>
          </a:prstGeom>
        </p:spPr>
        <p:txBody>
          <a:bodyPr vert="horz" lIns="0" tIns="0" rIns="0" bIns="0" rtlCol="0" anchor="ctr"/>
          <a:lstStyle>
            <a:lvl1pPr algn="l">
              <a:defRPr sz="800">
                <a:solidFill>
                  <a:schemeClr val="accent4"/>
                </a:solidFill>
                <a:latin typeface="Arial" panose="020B0604020202020204" pitchFamily="34" charset="0"/>
                <a:cs typeface="Arial" panose="020B0604020202020204" pitchFamily="34" charset="0"/>
              </a:defRPr>
            </a:lvl1pPr>
          </a:lstStyle>
          <a:p>
            <a:endParaRPr lang="sv-SE" dirty="0"/>
          </a:p>
        </p:txBody>
      </p:sp>
      <p:sp>
        <p:nvSpPr>
          <p:cNvPr id="5" name="Platshållare för sidfot 4"/>
          <p:cNvSpPr>
            <a:spLocks noGrp="1"/>
          </p:cNvSpPr>
          <p:nvPr>
            <p:ph type="ftr" sz="quarter" idx="3"/>
          </p:nvPr>
        </p:nvSpPr>
        <p:spPr>
          <a:xfrm>
            <a:off x="2391119" y="6295894"/>
            <a:ext cx="4320000" cy="267235"/>
          </a:xfrm>
          <a:prstGeom prst="rect">
            <a:avLst/>
          </a:prstGeom>
        </p:spPr>
        <p:txBody>
          <a:bodyPr vert="horz" lIns="0" tIns="0" rIns="0" bIns="0" rtlCol="0" anchor="ctr"/>
          <a:lstStyle>
            <a:lvl1pPr algn="l">
              <a:defRPr sz="800">
                <a:solidFill>
                  <a:schemeClr val="accent4"/>
                </a:solidFill>
                <a:latin typeface="Arial" panose="020B0604020202020204" pitchFamily="34" charset="0"/>
                <a:cs typeface="Arial" panose="020B0604020202020204" pitchFamily="34" charset="0"/>
              </a:defRPr>
            </a:lvl1pPr>
          </a:lstStyle>
          <a:p>
            <a:r>
              <a:rPr lang="sv-SE"/>
              <a:t>Aktualisera</a:t>
            </a:r>
            <a:endParaRPr lang="sv-SE" dirty="0"/>
          </a:p>
        </p:txBody>
      </p:sp>
      <p:sp>
        <p:nvSpPr>
          <p:cNvPr id="6" name="Platshållare för bildnummer 5"/>
          <p:cNvSpPr>
            <a:spLocks noGrp="1"/>
          </p:cNvSpPr>
          <p:nvPr>
            <p:ph type="sldNum" sz="quarter" idx="4"/>
          </p:nvPr>
        </p:nvSpPr>
        <p:spPr>
          <a:xfrm>
            <a:off x="8408988" y="6295894"/>
            <a:ext cx="432544" cy="267235"/>
          </a:xfrm>
          <a:prstGeom prst="rect">
            <a:avLst/>
          </a:prstGeom>
        </p:spPr>
        <p:txBody>
          <a:bodyPr vert="horz" lIns="0" tIns="0" rIns="0" bIns="0" rtlCol="0" anchor="ctr"/>
          <a:lstStyle>
            <a:lvl1pPr algn="r">
              <a:defRPr sz="800">
                <a:solidFill>
                  <a:schemeClr val="accent4"/>
                </a:solidFill>
                <a:latin typeface="Arial" panose="020B0604020202020204" pitchFamily="34" charset="0"/>
                <a:cs typeface="Arial" panose="020B0604020202020204" pitchFamily="34" charset="0"/>
              </a:defRPr>
            </a:lvl1pPr>
          </a:lstStyle>
          <a:p>
            <a:fld id="{F3A1DABF-CD59-47A1-8187-10F3203EF599}" type="slidenum">
              <a:rPr lang="sv-SE" smtClean="0"/>
              <a:pPr/>
              <a:t>‹#›</a:t>
            </a:fld>
            <a:endParaRPr lang="sv-SE" dirty="0"/>
          </a:p>
        </p:txBody>
      </p:sp>
      <p:cxnSp>
        <p:nvCxnSpPr>
          <p:cNvPr id="9" name="Rak 8"/>
          <p:cNvCxnSpPr/>
          <p:nvPr/>
        </p:nvCxnSpPr>
        <p:spPr>
          <a:xfrm>
            <a:off x="-362309" y="5652398"/>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1" name="Rak 10"/>
          <p:cNvCxnSpPr/>
          <p:nvPr/>
        </p:nvCxnSpPr>
        <p:spPr>
          <a:xfrm>
            <a:off x="-362309" y="6195324"/>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2" name="Rak 11"/>
          <p:cNvCxnSpPr/>
          <p:nvPr/>
        </p:nvCxnSpPr>
        <p:spPr>
          <a:xfrm>
            <a:off x="-362309" y="2120322"/>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3" name="Rak 12"/>
          <p:cNvCxnSpPr/>
          <p:nvPr/>
        </p:nvCxnSpPr>
        <p:spPr>
          <a:xfrm>
            <a:off x="-362309" y="702175"/>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4" name="Rak 13"/>
          <p:cNvCxnSpPr/>
          <p:nvPr/>
        </p:nvCxnSpPr>
        <p:spPr>
          <a:xfrm>
            <a:off x="9264772" y="5652398"/>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5" name="Rak 14"/>
          <p:cNvCxnSpPr/>
          <p:nvPr/>
        </p:nvCxnSpPr>
        <p:spPr>
          <a:xfrm>
            <a:off x="9264772" y="6195324"/>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6" name="Rak 15"/>
          <p:cNvCxnSpPr/>
          <p:nvPr/>
        </p:nvCxnSpPr>
        <p:spPr>
          <a:xfrm>
            <a:off x="9264772" y="2120322"/>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7" name="Rak 16"/>
          <p:cNvCxnSpPr/>
          <p:nvPr/>
        </p:nvCxnSpPr>
        <p:spPr>
          <a:xfrm>
            <a:off x="9264772" y="702175"/>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8" name="Rak 17"/>
          <p:cNvCxnSpPr/>
          <p:nvPr/>
        </p:nvCxnSpPr>
        <p:spPr>
          <a:xfrm flipV="1">
            <a:off x="802586" y="-229676"/>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9" name="Rak 18"/>
          <p:cNvCxnSpPr/>
          <p:nvPr/>
        </p:nvCxnSpPr>
        <p:spPr>
          <a:xfrm flipV="1">
            <a:off x="7751763" y="-229676"/>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20" name="Rak 19"/>
          <p:cNvCxnSpPr/>
          <p:nvPr/>
        </p:nvCxnSpPr>
        <p:spPr>
          <a:xfrm flipV="1">
            <a:off x="802586" y="6923599"/>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21" name="Rak 20"/>
          <p:cNvCxnSpPr/>
          <p:nvPr/>
        </p:nvCxnSpPr>
        <p:spPr>
          <a:xfrm flipV="1">
            <a:off x="7751763" y="6923599"/>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430930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99" r:id="rId3"/>
    <p:sldLayoutId id="2147483650" r:id="rId4"/>
    <p:sldLayoutId id="2147483665" r:id="rId5"/>
    <p:sldLayoutId id="2147483661" r:id="rId6"/>
    <p:sldLayoutId id="2147483662" r:id="rId7"/>
    <p:sldLayoutId id="2147483700" r:id="rId8"/>
    <p:sldLayoutId id="2147483663" r:id="rId9"/>
    <p:sldLayoutId id="2147483664" r:id="rId10"/>
    <p:sldLayoutId id="2147483703" r:id="rId11"/>
    <p:sldLayoutId id="2147483702" r:id="rId12"/>
    <p:sldLayoutId id="2147483704" r:id="rId13"/>
    <p:sldLayoutId id="2147483667" r:id="rId14"/>
    <p:sldLayoutId id="2147483705" r:id="rId15"/>
    <p:sldLayoutId id="2147483670" r:id="rId16"/>
    <p:sldLayoutId id="2147483668" r:id="rId17"/>
    <p:sldLayoutId id="2147483707" r:id="rId18"/>
    <p:sldLayoutId id="2147483706" r:id="rId19"/>
    <p:sldLayoutId id="2147483708" r:id="rId20"/>
    <p:sldLayoutId id="2147483709" r:id="rId21"/>
    <p:sldLayoutId id="2147483666" r:id="rId22"/>
    <p:sldLayoutId id="2147483669" r:id="rId23"/>
    <p:sldLayoutId id="2147483655" r:id="rId24"/>
    <p:sldLayoutId id="2147483654" r:id="rId25"/>
    <p:sldLayoutId id="2147483710" r:id="rId26"/>
  </p:sldLayoutIdLst>
  <p:hf hdr="0" dt="0"/>
  <p:txStyles>
    <p:titleStyle>
      <a:lvl1pPr algn="l" defTabSz="914400" rtl="0" eaLnBrk="1" latinLnBrk="0" hangingPunct="1">
        <a:spcBef>
          <a:spcPct val="0"/>
        </a:spcBef>
        <a:buNone/>
        <a:defRPr sz="3400" b="1" kern="1200">
          <a:solidFill>
            <a:schemeClr val="accent4"/>
          </a:solidFill>
          <a:latin typeface="Arial" panose="020B0604020202020204" pitchFamily="34" charset="0"/>
          <a:ea typeface="+mj-ea"/>
          <a:cs typeface="Arial" panose="020B0604020202020204" pitchFamily="34" charset="0"/>
        </a:defRPr>
      </a:lvl1pPr>
    </p:titleStyle>
    <p:bodyStyle>
      <a:lvl1pPr marL="271463" indent="-271463" algn="l" defTabSz="914400" rtl="0" eaLnBrk="1" latinLnBrk="0" hangingPunct="1">
        <a:spcBef>
          <a:spcPts val="1900"/>
        </a:spcBef>
        <a:spcAft>
          <a:spcPts val="800"/>
        </a:spcAft>
        <a:buSzPct val="115000"/>
        <a:buFont typeface="Century Gothic" pitchFamily="34" charset="0"/>
        <a:buChar char="•"/>
        <a:defRPr sz="1900" b="1" kern="1200">
          <a:solidFill>
            <a:schemeClr val="accent4"/>
          </a:solidFill>
          <a:latin typeface="Arial" panose="020B0604020202020204" pitchFamily="34" charset="0"/>
          <a:ea typeface="+mn-ea"/>
          <a:cs typeface="Arial" panose="020B0604020202020204" pitchFamily="34" charset="0"/>
        </a:defRPr>
      </a:lvl1pPr>
      <a:lvl2pPr marL="520700" indent="-234950" algn="l" defTabSz="914400" rtl="0" eaLnBrk="1" latinLnBrk="0" hangingPunct="1">
        <a:spcBef>
          <a:spcPts val="0"/>
        </a:spcBef>
        <a:spcAft>
          <a:spcPts val="800"/>
        </a:spcAft>
        <a:buFont typeface="Arial" pitchFamily="34" charset="0"/>
        <a:buChar char="–"/>
        <a:defRPr sz="1900" b="0" kern="1200">
          <a:solidFill>
            <a:schemeClr val="accent4"/>
          </a:solidFill>
          <a:latin typeface="Arial" panose="020B0604020202020204" pitchFamily="34" charset="0"/>
          <a:ea typeface="+mn-ea"/>
          <a:cs typeface="Arial" panose="020B0604020202020204" pitchFamily="34" charset="0"/>
        </a:defRPr>
      </a:lvl2pPr>
      <a:lvl3pPr marL="711200" indent="-171450" algn="l" defTabSz="914400" rtl="0" eaLnBrk="1" latinLnBrk="0" hangingPunct="1">
        <a:spcBef>
          <a:spcPts val="0"/>
        </a:spcBef>
        <a:spcAft>
          <a:spcPts val="800"/>
        </a:spcAft>
        <a:buFont typeface="Arial" pitchFamily="34" charset="0"/>
        <a:buChar char="•"/>
        <a:defRPr sz="1600" b="0" kern="1200">
          <a:solidFill>
            <a:schemeClr val="accent4"/>
          </a:solidFill>
          <a:latin typeface="Arial" panose="020B0604020202020204" pitchFamily="34" charset="0"/>
          <a:ea typeface="+mn-ea"/>
          <a:cs typeface="Arial" panose="020B0604020202020204" pitchFamily="34" charset="0"/>
        </a:defRPr>
      </a:lvl3pPr>
      <a:lvl4pPr marL="920750" indent="-196850" algn="l" defTabSz="914400" rtl="0" eaLnBrk="1" latinLnBrk="0" hangingPunct="1">
        <a:spcBef>
          <a:spcPts val="0"/>
        </a:spcBef>
        <a:spcAft>
          <a:spcPts val="800"/>
        </a:spcAft>
        <a:buFont typeface="Arial" pitchFamily="34" charset="0"/>
        <a:buChar char="–"/>
        <a:defRPr sz="1400" b="0" kern="1200">
          <a:solidFill>
            <a:schemeClr val="accent4"/>
          </a:solidFill>
          <a:latin typeface="Arial" panose="020B0604020202020204" pitchFamily="34" charset="0"/>
          <a:ea typeface="+mn-ea"/>
          <a:cs typeface="Arial" panose="020B0604020202020204" pitchFamily="34" charset="0"/>
        </a:defRPr>
      </a:lvl4pPr>
      <a:lvl5pPr marL="1073150" indent="-146050" algn="l" defTabSz="914400" rtl="0" eaLnBrk="1" latinLnBrk="0" hangingPunct="1">
        <a:spcBef>
          <a:spcPts val="0"/>
        </a:spcBef>
        <a:spcAft>
          <a:spcPts val="800"/>
        </a:spcAft>
        <a:buFont typeface="Arial" pitchFamily="34" charset="0"/>
        <a:buChar char="•"/>
        <a:defRPr sz="1200" b="0" kern="1200">
          <a:solidFill>
            <a:schemeClr val="accent4"/>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6.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6.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E2B85A-D4EB-43F5-817E-4940A893080C}"/>
              </a:ext>
            </a:extLst>
          </p:cNvPr>
          <p:cNvSpPr>
            <a:spLocks noGrp="1"/>
          </p:cNvSpPr>
          <p:nvPr>
            <p:ph type="ctrTitle"/>
          </p:nvPr>
        </p:nvSpPr>
        <p:spPr/>
        <p:txBody>
          <a:bodyPr>
            <a:normAutofit fontScale="90000"/>
          </a:bodyPr>
          <a:lstStyle/>
          <a:p>
            <a:r>
              <a:rPr lang="sv-SE" dirty="0"/>
              <a:t>Förhandsbedömning</a:t>
            </a:r>
            <a:br>
              <a:rPr lang="sv-SE" dirty="0"/>
            </a:br>
            <a:br>
              <a:rPr lang="sv-SE" dirty="0"/>
            </a:br>
            <a:r>
              <a:rPr lang="sv-SE" sz="2100" dirty="0">
                <a:solidFill>
                  <a:srgbClr val="FFFFFF"/>
                </a:solidFill>
              </a:rPr>
              <a:t> </a:t>
            </a:r>
          </a:p>
        </p:txBody>
      </p:sp>
      <p:pic>
        <p:nvPicPr>
          <p:cNvPr id="4" name="Platshållare för bild 3"/>
          <p:cNvPicPr>
            <a:picLocks noGrp="1" noChangeAspect="1"/>
          </p:cNvPicPr>
          <p:nvPr>
            <p:ph type="pic" sz="quarter" idx="13"/>
          </p:nvPr>
        </p:nvPicPr>
        <p:blipFill rotWithShape="1">
          <a:blip r:embed="rId3">
            <a:extLst>
              <a:ext uri="{28A0092B-C50C-407E-A947-70E740481C1C}">
                <a14:useLocalDpi xmlns:a14="http://schemas.microsoft.com/office/drawing/2010/main" val="0"/>
              </a:ext>
            </a:extLst>
          </a:blip>
          <a:srcRect l="-353767" t="-30863" r="-24267" b="-9434"/>
          <a:stretch/>
        </p:blipFill>
        <p:spPr>
          <a:solidFill>
            <a:srgbClr val="3DB7E4"/>
          </a:solidFill>
        </p:spPr>
      </p:pic>
    </p:spTree>
    <p:extLst>
      <p:ext uri="{BB962C8B-B14F-4D97-AF65-F5344CB8AC3E}">
        <p14:creationId xmlns:p14="http://schemas.microsoft.com/office/powerpoint/2010/main" val="2536323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F390AC-7F68-4AAF-B448-4BE35C233C08}"/>
              </a:ext>
            </a:extLst>
          </p:cNvPr>
          <p:cNvSpPr>
            <a:spLocks noGrp="1"/>
          </p:cNvSpPr>
          <p:nvPr>
            <p:ph type="title"/>
          </p:nvPr>
        </p:nvSpPr>
        <p:spPr/>
        <p:txBody>
          <a:bodyPr/>
          <a:lstStyle/>
          <a:p>
            <a:r>
              <a:rPr lang="sv-SE" dirty="0"/>
              <a:t>Ta ställning och diskutera </a:t>
            </a:r>
            <a:br>
              <a:rPr lang="sv-SE" dirty="0"/>
            </a:br>
            <a:r>
              <a:rPr lang="sv-SE" b="0" dirty="0"/>
              <a:t>(5 minuter)</a:t>
            </a:r>
          </a:p>
        </p:txBody>
      </p:sp>
      <p:sp>
        <p:nvSpPr>
          <p:cNvPr id="3" name="Platshållare för innehåll 2">
            <a:extLst>
              <a:ext uri="{FF2B5EF4-FFF2-40B4-BE49-F238E27FC236}">
                <a16:creationId xmlns:a16="http://schemas.microsoft.com/office/drawing/2014/main" id="{98F28EC8-234D-44BA-94F9-DB392F21F72D}"/>
              </a:ext>
            </a:extLst>
          </p:cNvPr>
          <p:cNvSpPr>
            <a:spLocks noGrp="1"/>
          </p:cNvSpPr>
          <p:nvPr>
            <p:ph idx="1"/>
          </p:nvPr>
        </p:nvSpPr>
        <p:spPr/>
        <p:txBody>
          <a:bodyPr>
            <a:noAutofit/>
          </a:bodyPr>
          <a:lstStyle/>
          <a:p>
            <a:pPr marL="0" indent="0">
              <a:buNone/>
            </a:pPr>
            <a:r>
              <a:rPr lang="sv-SE" sz="2600" b="0" dirty="0"/>
              <a:t>Det är alltid viktigt att träffa vårdnadshavare </a:t>
            </a:r>
            <a:br>
              <a:rPr lang="sv-SE" sz="2600" b="0" dirty="0"/>
            </a:br>
            <a:r>
              <a:rPr lang="sv-SE" sz="2600" b="0" dirty="0"/>
              <a:t>i förhandsbedömningen för att kunna göra </a:t>
            </a:r>
            <a:br>
              <a:rPr lang="sv-SE" sz="2600" b="0" dirty="0"/>
            </a:br>
            <a:r>
              <a:rPr lang="sv-SE" sz="2600" b="0" dirty="0"/>
              <a:t>en ”korrekt” bedömning inför beslut att inleda eller inte inleda utredning.</a:t>
            </a:r>
          </a:p>
          <a:p>
            <a:pPr marL="285750" lvl="1" indent="0">
              <a:buNone/>
            </a:pPr>
            <a:endParaRPr lang="sv-SE" sz="1000" dirty="0"/>
          </a:p>
        </p:txBody>
      </p:sp>
      <p:sp>
        <p:nvSpPr>
          <p:cNvPr id="4" name="Platshållare för sidfot 3"/>
          <p:cNvSpPr>
            <a:spLocks noGrp="1"/>
          </p:cNvSpPr>
          <p:nvPr>
            <p:ph type="ftr" sz="quarter" idx="11"/>
          </p:nvPr>
        </p:nvSpPr>
        <p:spPr/>
        <p:txBody>
          <a:bodyPr/>
          <a:lstStyle/>
          <a:p>
            <a:r>
              <a:rPr lang="sv-SE"/>
              <a:t>Aktualisera</a:t>
            </a:r>
            <a:endParaRPr lang="sv-SE" dirty="0"/>
          </a:p>
        </p:txBody>
      </p:sp>
      <p:pic>
        <p:nvPicPr>
          <p:cNvPr id="7" name="Bildobjekt 6"/>
          <p:cNvPicPr>
            <a:picLocks noChangeAspect="1"/>
          </p:cNvPicPr>
          <p:nvPr/>
        </p:nvPicPr>
        <p:blipFill rotWithShape="1">
          <a:blip r:embed="rId3">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
        <p:nvSpPr>
          <p:cNvPr id="5" name="Platshållare för bildnummer 4"/>
          <p:cNvSpPr>
            <a:spLocks noGrp="1"/>
          </p:cNvSpPr>
          <p:nvPr>
            <p:ph type="sldNum" sz="quarter" idx="12"/>
          </p:nvPr>
        </p:nvSpPr>
        <p:spPr/>
        <p:txBody>
          <a:bodyPr/>
          <a:lstStyle/>
          <a:p>
            <a:fld id="{3C85E78D-9BDB-402C-83E3-26573C1B9F9F}" type="slidenum">
              <a:rPr lang="sv-SE" smtClean="0"/>
              <a:t>10</a:t>
            </a:fld>
            <a:endParaRPr lang="sv-SE"/>
          </a:p>
        </p:txBody>
      </p:sp>
    </p:spTree>
    <p:extLst>
      <p:ext uri="{BB962C8B-B14F-4D97-AF65-F5344CB8AC3E}">
        <p14:creationId xmlns:p14="http://schemas.microsoft.com/office/powerpoint/2010/main" val="754113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sz="quarter" idx="13"/>
          </p:nvPr>
        </p:nvSpPr>
        <p:spPr/>
        <p:txBody>
          <a:bodyPr/>
          <a:lstStyle/>
          <a:p>
            <a:pPr marL="0" indent="0">
              <a:buNone/>
            </a:pPr>
            <a:r>
              <a:rPr lang="sv-SE" dirty="0"/>
              <a:t>Socialnämnden bör erbjuda barnet, vårdnadshavaren och anmälningsskyldig som gjort anmälan ett möte om det med hänsyn till barnets bästa är lämpligt.</a:t>
            </a:r>
          </a:p>
          <a:p>
            <a:pPr marL="0" indent="0">
              <a:buNone/>
            </a:pPr>
            <a:br>
              <a:rPr lang="sv-SE" dirty="0"/>
            </a:br>
            <a:r>
              <a:rPr lang="sv-SE" sz="2000" b="0" i="1" dirty="0"/>
              <a:t>(Se 14 kap. 1 a § </a:t>
            </a:r>
            <a:r>
              <a:rPr lang="sv-SE" sz="2000" b="0" i="1" dirty="0" err="1"/>
              <a:t>SoL</a:t>
            </a:r>
            <a:r>
              <a:rPr lang="sv-SE" sz="2000" b="0" i="1" dirty="0"/>
              <a:t>)</a:t>
            </a:r>
          </a:p>
          <a:p>
            <a:pPr marL="0" indent="0">
              <a:buNone/>
            </a:pPr>
            <a:endParaRPr lang="sv-SE" sz="2000" dirty="0"/>
          </a:p>
        </p:txBody>
      </p:sp>
      <p:sp>
        <p:nvSpPr>
          <p:cNvPr id="2" name="Platshållare för sidfot 1"/>
          <p:cNvSpPr>
            <a:spLocks noGrp="1"/>
          </p:cNvSpPr>
          <p:nvPr>
            <p:ph type="ftr" sz="quarter" idx="11"/>
          </p:nvPr>
        </p:nvSpPr>
        <p:spPr/>
        <p:txBody>
          <a:bodyPr/>
          <a:lstStyle/>
          <a:p>
            <a:r>
              <a:rPr lang="sv-SE"/>
              <a:t>Aktualisera</a:t>
            </a:r>
            <a:endParaRPr lang="sv-SE" dirty="0"/>
          </a:p>
        </p:txBody>
      </p:sp>
      <p:sp>
        <p:nvSpPr>
          <p:cNvPr id="4" name="Platshållare för bildnummer 3"/>
          <p:cNvSpPr>
            <a:spLocks noGrp="1"/>
          </p:cNvSpPr>
          <p:nvPr>
            <p:ph type="sldNum" sz="quarter" idx="12"/>
          </p:nvPr>
        </p:nvSpPr>
        <p:spPr/>
        <p:txBody>
          <a:bodyPr/>
          <a:lstStyle/>
          <a:p>
            <a:fld id="{F3A1DABF-CD59-47A1-8187-10F3203EF599}" type="slidenum">
              <a:rPr lang="sv-SE" smtClean="0"/>
              <a:t>11</a:t>
            </a:fld>
            <a:endParaRPr lang="sv-SE"/>
          </a:p>
        </p:txBody>
      </p:sp>
    </p:spTree>
    <p:extLst>
      <p:ext uri="{BB962C8B-B14F-4D97-AF65-F5344CB8AC3E}">
        <p14:creationId xmlns:p14="http://schemas.microsoft.com/office/powerpoint/2010/main" val="2011259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F390AC-7F68-4AAF-B448-4BE35C233C08}"/>
              </a:ext>
            </a:extLst>
          </p:cNvPr>
          <p:cNvSpPr>
            <a:spLocks noGrp="1"/>
          </p:cNvSpPr>
          <p:nvPr>
            <p:ph type="title"/>
          </p:nvPr>
        </p:nvSpPr>
        <p:spPr/>
        <p:txBody>
          <a:bodyPr/>
          <a:lstStyle/>
          <a:p>
            <a:r>
              <a:rPr lang="sv-SE" dirty="0"/>
              <a:t>Ta ställning och diskutera </a:t>
            </a:r>
            <a:br>
              <a:rPr lang="sv-SE" dirty="0"/>
            </a:br>
            <a:r>
              <a:rPr lang="sv-SE" b="0" dirty="0"/>
              <a:t>(5 minuter)</a:t>
            </a:r>
          </a:p>
        </p:txBody>
      </p:sp>
      <p:sp>
        <p:nvSpPr>
          <p:cNvPr id="3" name="Platshållare för innehåll 2">
            <a:extLst>
              <a:ext uri="{FF2B5EF4-FFF2-40B4-BE49-F238E27FC236}">
                <a16:creationId xmlns:a16="http://schemas.microsoft.com/office/drawing/2014/main" id="{98F28EC8-234D-44BA-94F9-DB392F21F72D}"/>
              </a:ext>
            </a:extLst>
          </p:cNvPr>
          <p:cNvSpPr>
            <a:spLocks noGrp="1"/>
          </p:cNvSpPr>
          <p:nvPr>
            <p:ph idx="1"/>
          </p:nvPr>
        </p:nvSpPr>
        <p:spPr/>
        <p:txBody>
          <a:bodyPr>
            <a:noAutofit/>
          </a:bodyPr>
          <a:lstStyle/>
          <a:p>
            <a:pPr marL="0" indent="0">
              <a:buNone/>
            </a:pPr>
            <a:r>
              <a:rPr lang="sv-SE" sz="2600" b="0" dirty="0"/>
              <a:t>Vi bör alltid se till att ha anmälnings-</a:t>
            </a:r>
            <a:br>
              <a:rPr lang="sv-SE" sz="2600" b="0" dirty="0"/>
            </a:br>
            <a:r>
              <a:rPr lang="sv-SE" sz="2600" b="0" dirty="0"/>
              <a:t>möten vid anmälningar från skolan.</a:t>
            </a:r>
          </a:p>
          <a:p>
            <a:pPr marL="457200" indent="-457200">
              <a:buFont typeface="+mj-lt"/>
              <a:buAutoNum type="arabicPeriod"/>
            </a:pPr>
            <a:endParaRPr lang="sv-SE" sz="1400" dirty="0"/>
          </a:p>
          <a:p>
            <a:pPr marL="285750" lvl="1" indent="0">
              <a:buNone/>
            </a:pPr>
            <a:endParaRPr lang="sv-SE" sz="1000" dirty="0"/>
          </a:p>
        </p:txBody>
      </p:sp>
      <p:sp>
        <p:nvSpPr>
          <p:cNvPr id="4" name="Platshållare för sidfot 3"/>
          <p:cNvSpPr>
            <a:spLocks noGrp="1"/>
          </p:cNvSpPr>
          <p:nvPr>
            <p:ph type="ftr" sz="quarter" idx="11"/>
          </p:nvPr>
        </p:nvSpPr>
        <p:spPr/>
        <p:txBody>
          <a:bodyPr/>
          <a:lstStyle/>
          <a:p>
            <a:r>
              <a:rPr lang="sv-SE"/>
              <a:t>Aktualisera</a:t>
            </a:r>
            <a:endParaRPr lang="sv-SE" dirty="0"/>
          </a:p>
        </p:txBody>
      </p:sp>
      <p:pic>
        <p:nvPicPr>
          <p:cNvPr id="8" name="Bildobjekt 7"/>
          <p:cNvPicPr>
            <a:picLocks noChangeAspect="1"/>
          </p:cNvPicPr>
          <p:nvPr/>
        </p:nvPicPr>
        <p:blipFill rotWithShape="1">
          <a:blip r:embed="rId3">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
        <p:nvSpPr>
          <p:cNvPr id="5" name="Platshållare för bildnummer 4"/>
          <p:cNvSpPr>
            <a:spLocks noGrp="1"/>
          </p:cNvSpPr>
          <p:nvPr>
            <p:ph type="sldNum" sz="quarter" idx="12"/>
          </p:nvPr>
        </p:nvSpPr>
        <p:spPr/>
        <p:txBody>
          <a:bodyPr/>
          <a:lstStyle/>
          <a:p>
            <a:fld id="{3C85E78D-9BDB-402C-83E3-26573C1B9F9F}" type="slidenum">
              <a:rPr lang="sv-SE" smtClean="0"/>
              <a:t>12</a:t>
            </a:fld>
            <a:endParaRPr lang="sv-SE"/>
          </a:p>
        </p:txBody>
      </p:sp>
    </p:spTree>
    <p:extLst>
      <p:ext uri="{BB962C8B-B14F-4D97-AF65-F5344CB8AC3E}">
        <p14:creationId xmlns:p14="http://schemas.microsoft.com/office/powerpoint/2010/main" val="2698944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sz="quarter" idx="13"/>
          </p:nvPr>
        </p:nvSpPr>
        <p:spPr/>
        <p:txBody>
          <a:bodyPr/>
          <a:lstStyle/>
          <a:p>
            <a:pPr marL="0" indent="0">
              <a:buNone/>
            </a:pPr>
            <a:r>
              <a:rPr lang="sv-SE" dirty="0"/>
              <a:t>Socialnämnden kan kontakta barnet som anmälan rör, informera om innehållet i anmälan och ge dem möjlighet att bemöta uppgifterna.</a:t>
            </a:r>
          </a:p>
          <a:p>
            <a:pPr marL="0" indent="0">
              <a:buNone/>
            </a:pPr>
            <a:endParaRPr lang="sv-SE" sz="2000" dirty="0"/>
          </a:p>
          <a:p>
            <a:pPr marL="0" indent="0">
              <a:buNone/>
            </a:pPr>
            <a:r>
              <a:rPr lang="sv-SE" sz="2000" b="0" i="1" dirty="0"/>
              <a:t>(Se Utreda barn och unga, s. 113-114)</a:t>
            </a:r>
          </a:p>
          <a:p>
            <a:pPr marL="0" indent="0">
              <a:buNone/>
            </a:pPr>
            <a:endParaRPr lang="sv-SE" sz="2000" dirty="0"/>
          </a:p>
        </p:txBody>
      </p:sp>
      <p:sp>
        <p:nvSpPr>
          <p:cNvPr id="2" name="Platshållare för sidfot 1"/>
          <p:cNvSpPr>
            <a:spLocks noGrp="1"/>
          </p:cNvSpPr>
          <p:nvPr>
            <p:ph type="ftr" sz="quarter" idx="11"/>
          </p:nvPr>
        </p:nvSpPr>
        <p:spPr/>
        <p:txBody>
          <a:bodyPr/>
          <a:lstStyle/>
          <a:p>
            <a:r>
              <a:rPr lang="sv-SE"/>
              <a:t>Aktualisera</a:t>
            </a:r>
            <a:endParaRPr lang="sv-SE" dirty="0"/>
          </a:p>
        </p:txBody>
      </p:sp>
      <p:sp>
        <p:nvSpPr>
          <p:cNvPr id="4" name="Platshållare för bildnummer 3"/>
          <p:cNvSpPr>
            <a:spLocks noGrp="1"/>
          </p:cNvSpPr>
          <p:nvPr>
            <p:ph type="sldNum" sz="quarter" idx="12"/>
          </p:nvPr>
        </p:nvSpPr>
        <p:spPr/>
        <p:txBody>
          <a:bodyPr/>
          <a:lstStyle/>
          <a:p>
            <a:fld id="{F3A1DABF-CD59-47A1-8187-10F3203EF599}" type="slidenum">
              <a:rPr lang="sv-SE" smtClean="0"/>
              <a:t>13</a:t>
            </a:fld>
            <a:endParaRPr lang="sv-SE"/>
          </a:p>
        </p:txBody>
      </p:sp>
    </p:spTree>
    <p:extLst>
      <p:ext uri="{BB962C8B-B14F-4D97-AF65-F5344CB8AC3E}">
        <p14:creationId xmlns:p14="http://schemas.microsoft.com/office/powerpoint/2010/main" val="593291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Fundera enskilt </a:t>
            </a:r>
            <a:br>
              <a:rPr lang="sv-SE" dirty="0"/>
            </a:br>
            <a:r>
              <a:rPr lang="sv-SE" b="0" dirty="0"/>
              <a:t>(3 minuter)</a:t>
            </a:r>
          </a:p>
        </p:txBody>
      </p:sp>
      <p:sp>
        <p:nvSpPr>
          <p:cNvPr id="3" name="Platshållare för sidfot 2"/>
          <p:cNvSpPr>
            <a:spLocks noGrp="1"/>
          </p:cNvSpPr>
          <p:nvPr>
            <p:ph type="ftr" sz="quarter" idx="11"/>
          </p:nvPr>
        </p:nvSpPr>
        <p:spPr/>
        <p:txBody>
          <a:bodyPr/>
          <a:lstStyle/>
          <a:p>
            <a:r>
              <a:rPr lang="sv-SE"/>
              <a:t>Aktualisera</a:t>
            </a:r>
          </a:p>
        </p:txBody>
      </p:sp>
      <p:sp>
        <p:nvSpPr>
          <p:cNvPr id="4" name="Platshållare för innehåll 3"/>
          <p:cNvSpPr>
            <a:spLocks noGrp="1"/>
          </p:cNvSpPr>
          <p:nvPr>
            <p:ph sz="quarter" idx="13"/>
          </p:nvPr>
        </p:nvSpPr>
        <p:spPr/>
        <p:txBody>
          <a:bodyPr/>
          <a:lstStyle/>
          <a:p>
            <a:pPr marL="0" indent="0">
              <a:spcBef>
                <a:spcPts val="1900"/>
              </a:spcBef>
              <a:buNone/>
            </a:pPr>
            <a:r>
              <a:rPr lang="sv-SE" b="1" dirty="0"/>
              <a:t>Vad tar du med dig från diskussionen?</a:t>
            </a:r>
          </a:p>
          <a:p>
            <a:pPr marL="0" indent="0">
              <a:spcBef>
                <a:spcPts val="1900"/>
              </a:spcBef>
              <a:buNone/>
            </a:pPr>
            <a:r>
              <a:rPr lang="sv-SE" sz="2000" b="1" dirty="0"/>
              <a:t>Exempelvis:</a:t>
            </a:r>
          </a:p>
          <a:p>
            <a:r>
              <a:rPr lang="sv-SE" sz="2000" dirty="0"/>
              <a:t>Något du har fått hjälp med.</a:t>
            </a:r>
          </a:p>
          <a:p>
            <a:r>
              <a:rPr lang="sv-SE" sz="2000" dirty="0"/>
              <a:t>Eventuella ”aha-upplevelser”.</a:t>
            </a:r>
          </a:p>
          <a:p>
            <a:r>
              <a:rPr lang="sv-SE" sz="2000" dirty="0"/>
              <a:t>Något du ska börja, sluta eller fortsätta göra. </a:t>
            </a:r>
          </a:p>
          <a:p>
            <a:endParaRPr lang="sv-SE" dirty="0"/>
          </a:p>
        </p:txBody>
      </p:sp>
      <p:pic>
        <p:nvPicPr>
          <p:cNvPr id="5" name="Bildobjekt 4"/>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313064" y="717972"/>
            <a:ext cx="1100911" cy="994449"/>
          </a:xfrm>
          <a:prstGeom prst="rect">
            <a:avLst/>
          </a:prstGeom>
        </p:spPr>
      </p:pic>
      <p:sp>
        <p:nvSpPr>
          <p:cNvPr id="6" name="Platshållare för bildnummer 5"/>
          <p:cNvSpPr>
            <a:spLocks noGrp="1"/>
          </p:cNvSpPr>
          <p:nvPr>
            <p:ph type="sldNum" sz="quarter" idx="12"/>
          </p:nvPr>
        </p:nvSpPr>
        <p:spPr/>
        <p:txBody>
          <a:bodyPr/>
          <a:lstStyle/>
          <a:p>
            <a:fld id="{F3A1DABF-CD59-47A1-8187-10F3203EF599}" type="slidenum">
              <a:rPr lang="sv-SE" smtClean="0"/>
              <a:t>14</a:t>
            </a:fld>
            <a:endParaRPr lang="sv-SE"/>
          </a:p>
        </p:txBody>
      </p:sp>
    </p:spTree>
    <p:extLst>
      <p:ext uri="{BB962C8B-B14F-4D97-AF65-F5344CB8AC3E}">
        <p14:creationId xmlns:p14="http://schemas.microsoft.com/office/powerpoint/2010/main" val="1096563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23BADC-D833-4FC3-BC1A-AECF1E241D0F}"/>
              </a:ext>
            </a:extLst>
          </p:cNvPr>
          <p:cNvSpPr>
            <a:spLocks noGrp="1"/>
          </p:cNvSpPr>
          <p:nvPr>
            <p:ph type="title"/>
          </p:nvPr>
        </p:nvSpPr>
        <p:spPr/>
        <p:txBody>
          <a:bodyPr/>
          <a:lstStyle/>
          <a:p>
            <a:r>
              <a:rPr lang="sv-SE" dirty="0"/>
              <a:t>Sammanfatta och avsluta gemensamt </a:t>
            </a:r>
            <a:r>
              <a:rPr lang="sv-SE" b="0" dirty="0"/>
              <a:t>(5 minuter) </a:t>
            </a:r>
            <a:br>
              <a:rPr lang="sv-SE" b="0" dirty="0"/>
            </a:br>
            <a:r>
              <a:rPr lang="sv-SE" dirty="0"/>
              <a:t> </a:t>
            </a:r>
          </a:p>
        </p:txBody>
      </p:sp>
      <p:sp>
        <p:nvSpPr>
          <p:cNvPr id="3" name="Platshållare för innehåll 2">
            <a:extLst>
              <a:ext uri="{FF2B5EF4-FFF2-40B4-BE49-F238E27FC236}">
                <a16:creationId xmlns:a16="http://schemas.microsoft.com/office/drawing/2014/main" id="{68E35ADA-BED3-4AA3-BAFE-AA9D1F0195D2}"/>
              </a:ext>
            </a:extLst>
          </p:cNvPr>
          <p:cNvSpPr>
            <a:spLocks noGrp="1"/>
          </p:cNvSpPr>
          <p:nvPr>
            <p:ph idx="1"/>
          </p:nvPr>
        </p:nvSpPr>
        <p:spPr/>
        <p:txBody>
          <a:bodyPr/>
          <a:lstStyle/>
          <a:p>
            <a:pPr>
              <a:spcBef>
                <a:spcPts val="0"/>
              </a:spcBef>
            </a:pPr>
            <a:r>
              <a:rPr lang="sv-SE" sz="2600" b="0" dirty="0"/>
              <a:t>Gå laget runt och låt var och en berätta </a:t>
            </a:r>
            <a:br>
              <a:rPr lang="sv-SE" sz="2600" b="0" dirty="0"/>
            </a:br>
            <a:r>
              <a:rPr lang="sv-SE" sz="2600" b="0" dirty="0"/>
              <a:t>om en sak som hen tar med sig. </a:t>
            </a:r>
          </a:p>
          <a:p>
            <a:pPr>
              <a:spcBef>
                <a:spcPts val="0"/>
              </a:spcBef>
            </a:pPr>
            <a:r>
              <a:rPr lang="sv-SE" sz="2600" b="0" dirty="0"/>
              <a:t>Avsluta övningen.</a:t>
            </a:r>
          </a:p>
          <a:p>
            <a:endParaRPr lang="sv-SE" dirty="0"/>
          </a:p>
        </p:txBody>
      </p:sp>
      <p:sp>
        <p:nvSpPr>
          <p:cNvPr id="5" name="Platshållare för sidfot 4"/>
          <p:cNvSpPr>
            <a:spLocks noGrp="1"/>
          </p:cNvSpPr>
          <p:nvPr>
            <p:ph type="ftr" sz="quarter" idx="11"/>
          </p:nvPr>
        </p:nvSpPr>
        <p:spPr/>
        <p:txBody>
          <a:bodyPr/>
          <a:lstStyle/>
          <a:p>
            <a:r>
              <a:rPr lang="sv-SE"/>
              <a:t>Aktualisera</a:t>
            </a:r>
          </a:p>
        </p:txBody>
      </p:sp>
      <p:pic>
        <p:nvPicPr>
          <p:cNvPr id="9" name="Bildobjekt 8"/>
          <p:cNvPicPr>
            <a:picLocks noChangeAspect="1"/>
          </p:cNvPicPr>
          <p:nvPr/>
        </p:nvPicPr>
        <p:blipFill rotWithShape="1">
          <a:blip r:embed="rId2">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
        <p:nvSpPr>
          <p:cNvPr id="4" name="Platshållare för bildnummer 3"/>
          <p:cNvSpPr>
            <a:spLocks noGrp="1"/>
          </p:cNvSpPr>
          <p:nvPr>
            <p:ph type="sldNum" sz="quarter" idx="12"/>
          </p:nvPr>
        </p:nvSpPr>
        <p:spPr/>
        <p:txBody>
          <a:bodyPr/>
          <a:lstStyle/>
          <a:p>
            <a:fld id="{3C85E78D-9BDB-402C-83E3-26573C1B9F9F}" type="slidenum">
              <a:rPr lang="sv-SE" smtClean="0"/>
              <a:t>15</a:t>
            </a:fld>
            <a:endParaRPr lang="sv-SE"/>
          </a:p>
        </p:txBody>
      </p:sp>
    </p:spTree>
    <p:extLst>
      <p:ext uri="{BB962C8B-B14F-4D97-AF65-F5344CB8AC3E}">
        <p14:creationId xmlns:p14="http://schemas.microsoft.com/office/powerpoint/2010/main" val="4109341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 1"/>
          <p:cNvSpPr>
            <a:spLocks noGrp="1"/>
          </p:cNvSpPr>
          <p:nvPr>
            <p:ph type="pic" sz="quarter" idx="13"/>
          </p:nvPr>
        </p:nvSpPr>
        <p:spPr>
          <a:solidFill>
            <a:srgbClr val="3DB7E4"/>
          </a:solidFill>
        </p:spPr>
      </p:sp>
      <p:sp>
        <p:nvSpPr>
          <p:cNvPr id="3" name="Rubrik 2"/>
          <p:cNvSpPr>
            <a:spLocks noGrp="1"/>
          </p:cNvSpPr>
          <p:nvPr>
            <p:ph type="ctrTitle"/>
          </p:nvPr>
        </p:nvSpPr>
        <p:spPr/>
        <p:txBody>
          <a:bodyPr/>
          <a:lstStyle/>
          <a:p>
            <a:r>
              <a:rPr lang="sv-SE" sz="3600" dirty="0"/>
              <a:t>Förhandsbedömning eller ”miniutredning”? </a:t>
            </a:r>
            <a:br>
              <a:rPr lang="sv-SE" sz="3600" dirty="0"/>
            </a:br>
            <a:r>
              <a:rPr lang="sv-SE" sz="3600" b="0" dirty="0"/>
              <a:t>(60 minuter)</a:t>
            </a:r>
            <a:r>
              <a:rPr lang="sv-SE" sz="3600" b="0" dirty="0">
                <a:solidFill>
                  <a:srgbClr val="FF0000"/>
                </a:solidFill>
              </a:rPr>
              <a:t> </a:t>
            </a:r>
            <a:endParaRPr lang="sv-SE" sz="3600" b="0" dirty="0"/>
          </a:p>
        </p:txBody>
      </p:sp>
    </p:spTree>
    <p:extLst>
      <p:ext uri="{BB962C8B-B14F-4D97-AF65-F5344CB8AC3E}">
        <p14:creationId xmlns:p14="http://schemas.microsoft.com/office/powerpoint/2010/main" val="39193569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Övningens syfte</a:t>
            </a:r>
          </a:p>
        </p:txBody>
      </p:sp>
      <p:sp>
        <p:nvSpPr>
          <p:cNvPr id="4" name="Platshållare för innehåll 3"/>
          <p:cNvSpPr>
            <a:spLocks noGrp="1"/>
          </p:cNvSpPr>
          <p:nvPr>
            <p:ph sz="quarter" idx="13"/>
          </p:nvPr>
        </p:nvSpPr>
        <p:spPr/>
        <p:txBody>
          <a:bodyPr/>
          <a:lstStyle/>
          <a:p>
            <a:pPr marL="0" indent="0">
              <a:buNone/>
            </a:pPr>
            <a:r>
              <a:rPr lang="sv-SE" b="0" dirty="0"/>
              <a:t>Att ge ökad förståelse för vad en förhandsbedömning är och inte är.</a:t>
            </a:r>
          </a:p>
        </p:txBody>
      </p:sp>
      <p:sp>
        <p:nvSpPr>
          <p:cNvPr id="3" name="Platshållare för sidfot 2"/>
          <p:cNvSpPr>
            <a:spLocks noGrp="1"/>
          </p:cNvSpPr>
          <p:nvPr>
            <p:ph type="ftr" sz="quarter" idx="11"/>
          </p:nvPr>
        </p:nvSpPr>
        <p:spPr/>
        <p:txBody>
          <a:bodyPr/>
          <a:lstStyle/>
          <a:p>
            <a:r>
              <a:rPr lang="sv-SE"/>
              <a:t>Aktualisera</a:t>
            </a:r>
            <a:endParaRPr lang="sv-SE" dirty="0"/>
          </a:p>
        </p:txBody>
      </p:sp>
      <p:pic>
        <p:nvPicPr>
          <p:cNvPr id="8" name="Bildobjekt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3065" y="686594"/>
            <a:ext cx="1320883" cy="1025828"/>
          </a:xfrm>
          <a:prstGeom prst="rect">
            <a:avLst/>
          </a:prstGeom>
        </p:spPr>
      </p:pic>
      <p:sp>
        <p:nvSpPr>
          <p:cNvPr id="5" name="Platshållare för bildnummer 4"/>
          <p:cNvSpPr>
            <a:spLocks noGrp="1"/>
          </p:cNvSpPr>
          <p:nvPr>
            <p:ph type="sldNum" sz="quarter" idx="12"/>
          </p:nvPr>
        </p:nvSpPr>
        <p:spPr/>
        <p:txBody>
          <a:bodyPr/>
          <a:lstStyle/>
          <a:p>
            <a:fld id="{F3A1DABF-CD59-47A1-8187-10F3203EF599}" type="slidenum">
              <a:rPr lang="sv-SE" smtClean="0"/>
              <a:t>17</a:t>
            </a:fld>
            <a:endParaRPr lang="sv-SE"/>
          </a:p>
        </p:txBody>
      </p:sp>
    </p:spTree>
    <p:extLst>
      <p:ext uri="{BB962C8B-B14F-4D97-AF65-F5344CB8AC3E}">
        <p14:creationId xmlns:p14="http://schemas.microsoft.com/office/powerpoint/2010/main" val="17632655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sz="quarter" idx="13"/>
          </p:nvPr>
        </p:nvSpPr>
        <p:spPr>
          <a:xfrm>
            <a:off x="801687" y="1353267"/>
            <a:ext cx="7330809" cy="3708400"/>
          </a:xfrm>
        </p:spPr>
        <p:txBody>
          <a:bodyPr/>
          <a:lstStyle/>
          <a:p>
            <a:pPr marL="0" indent="0">
              <a:buNone/>
            </a:pPr>
            <a:endParaRPr lang="sv-SE" sz="2000" dirty="0"/>
          </a:p>
          <a:p>
            <a:pPr marL="0" indent="0">
              <a:buNone/>
            </a:pPr>
            <a:r>
              <a:rPr lang="sv-SE" sz="2000" dirty="0"/>
              <a:t>En förhandsbedömning är en bedömning av om en utredning ska inledas eller inte. Socialnämnden ska därför inte vidta några utredningsåtgärder under förhandsbedömningen.  </a:t>
            </a:r>
          </a:p>
          <a:p>
            <a:pPr marL="0" indent="0">
              <a:buNone/>
            </a:pPr>
            <a:r>
              <a:rPr lang="sv-SE" sz="2000" b="0" i="1" dirty="0"/>
              <a:t>(Se Utreda barn och unga, s. 113)</a:t>
            </a:r>
          </a:p>
          <a:p>
            <a:pPr marL="0" indent="0">
              <a:buNone/>
            </a:pPr>
            <a:endParaRPr lang="sv-SE" sz="2000" dirty="0"/>
          </a:p>
        </p:txBody>
      </p:sp>
      <p:sp>
        <p:nvSpPr>
          <p:cNvPr id="2" name="Platshållare för sidfot 1"/>
          <p:cNvSpPr>
            <a:spLocks noGrp="1"/>
          </p:cNvSpPr>
          <p:nvPr>
            <p:ph type="ftr" sz="quarter" idx="11"/>
          </p:nvPr>
        </p:nvSpPr>
        <p:spPr/>
        <p:txBody>
          <a:bodyPr/>
          <a:lstStyle/>
          <a:p>
            <a:r>
              <a:rPr lang="sv-SE"/>
              <a:t>Aktualisera</a:t>
            </a:r>
            <a:endParaRPr lang="sv-SE" dirty="0"/>
          </a:p>
        </p:txBody>
      </p:sp>
      <p:sp>
        <p:nvSpPr>
          <p:cNvPr id="4" name="Platshållare för bildnummer 3"/>
          <p:cNvSpPr>
            <a:spLocks noGrp="1"/>
          </p:cNvSpPr>
          <p:nvPr>
            <p:ph type="sldNum" sz="quarter" idx="12"/>
          </p:nvPr>
        </p:nvSpPr>
        <p:spPr/>
        <p:txBody>
          <a:bodyPr/>
          <a:lstStyle/>
          <a:p>
            <a:fld id="{F3A1DABF-CD59-47A1-8187-10F3203EF599}" type="slidenum">
              <a:rPr lang="sv-SE" smtClean="0"/>
              <a:t>18</a:t>
            </a:fld>
            <a:endParaRPr lang="sv-SE"/>
          </a:p>
        </p:txBody>
      </p:sp>
    </p:spTree>
    <p:extLst>
      <p:ext uri="{BB962C8B-B14F-4D97-AF65-F5344CB8AC3E}">
        <p14:creationId xmlns:p14="http://schemas.microsoft.com/office/powerpoint/2010/main" val="21831345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sz="quarter" idx="13"/>
          </p:nvPr>
        </p:nvSpPr>
        <p:spPr>
          <a:xfrm>
            <a:off x="801687" y="1353267"/>
            <a:ext cx="7306531" cy="3708400"/>
          </a:xfrm>
        </p:spPr>
        <p:txBody>
          <a:bodyPr/>
          <a:lstStyle/>
          <a:p>
            <a:pPr marL="0" indent="0">
              <a:buNone/>
            </a:pPr>
            <a:r>
              <a:rPr lang="sv-SE" dirty="0"/>
              <a:t>Socialnämnden ska utan dröjsmål inleda utredning av vad som inkommit genom ansökan, anmälan eller på annat sätt och </a:t>
            </a:r>
            <a:br>
              <a:rPr lang="sv-SE" dirty="0"/>
            </a:br>
            <a:r>
              <a:rPr lang="sv-SE" dirty="0"/>
              <a:t>som kan föranleda någon åtgärd av nämnden.</a:t>
            </a:r>
          </a:p>
          <a:p>
            <a:pPr marL="0" indent="0">
              <a:buNone/>
            </a:pPr>
            <a:endParaRPr lang="sv-SE" sz="2400" dirty="0"/>
          </a:p>
          <a:p>
            <a:pPr marL="0" indent="0">
              <a:buNone/>
            </a:pPr>
            <a:endParaRPr lang="sv-SE" sz="2400" dirty="0"/>
          </a:p>
          <a:p>
            <a:pPr marL="0" indent="0">
              <a:buNone/>
            </a:pPr>
            <a:r>
              <a:rPr lang="sv-SE" sz="2000" b="0" i="1" dirty="0"/>
              <a:t>(11 kap. 1 § </a:t>
            </a:r>
            <a:r>
              <a:rPr lang="sv-SE" sz="2000" b="0" i="1" dirty="0" err="1"/>
              <a:t>SoL</a:t>
            </a:r>
            <a:r>
              <a:rPr lang="sv-SE" sz="2000" b="0" i="1" dirty="0"/>
              <a:t>)</a:t>
            </a:r>
            <a:endParaRPr lang="sv-SE" sz="2000" i="1" dirty="0"/>
          </a:p>
          <a:p>
            <a:pPr marL="0" indent="0">
              <a:buNone/>
            </a:pPr>
            <a:endParaRPr lang="sv-SE" sz="2000" dirty="0"/>
          </a:p>
        </p:txBody>
      </p:sp>
      <p:sp>
        <p:nvSpPr>
          <p:cNvPr id="2" name="Platshållare för sidfot 1"/>
          <p:cNvSpPr>
            <a:spLocks noGrp="1"/>
          </p:cNvSpPr>
          <p:nvPr>
            <p:ph type="ftr" sz="quarter" idx="11"/>
          </p:nvPr>
        </p:nvSpPr>
        <p:spPr/>
        <p:txBody>
          <a:bodyPr/>
          <a:lstStyle/>
          <a:p>
            <a:r>
              <a:rPr lang="sv-SE"/>
              <a:t>Aktualisera</a:t>
            </a:r>
            <a:endParaRPr lang="sv-SE" dirty="0"/>
          </a:p>
        </p:txBody>
      </p:sp>
      <p:sp>
        <p:nvSpPr>
          <p:cNvPr id="4" name="Platshållare för bildnummer 3"/>
          <p:cNvSpPr>
            <a:spLocks noGrp="1"/>
          </p:cNvSpPr>
          <p:nvPr>
            <p:ph type="sldNum" sz="quarter" idx="12"/>
          </p:nvPr>
        </p:nvSpPr>
        <p:spPr/>
        <p:txBody>
          <a:bodyPr/>
          <a:lstStyle/>
          <a:p>
            <a:fld id="{F3A1DABF-CD59-47A1-8187-10F3203EF599}" type="slidenum">
              <a:rPr lang="sv-SE" smtClean="0"/>
              <a:t>19</a:t>
            </a:fld>
            <a:endParaRPr lang="sv-SE"/>
          </a:p>
        </p:txBody>
      </p:sp>
    </p:spTree>
    <p:extLst>
      <p:ext uri="{BB962C8B-B14F-4D97-AF65-F5344CB8AC3E}">
        <p14:creationId xmlns:p14="http://schemas.microsoft.com/office/powerpoint/2010/main" val="3677919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a:xfrm>
            <a:off x="803844" y="686594"/>
            <a:ext cx="7145670" cy="1296144"/>
          </a:xfrm>
        </p:spPr>
        <p:txBody>
          <a:bodyPr/>
          <a:lstStyle/>
          <a:p>
            <a:r>
              <a:rPr lang="sv-SE" dirty="0"/>
              <a:t>Innehåll och ungefärlig tidsåtgång</a:t>
            </a:r>
          </a:p>
        </p:txBody>
      </p:sp>
      <p:sp>
        <p:nvSpPr>
          <p:cNvPr id="3" name="Platshållare för sidfot 2"/>
          <p:cNvSpPr>
            <a:spLocks noGrp="1"/>
          </p:cNvSpPr>
          <p:nvPr>
            <p:ph type="ftr" sz="quarter" idx="11"/>
          </p:nvPr>
        </p:nvSpPr>
        <p:spPr/>
        <p:txBody>
          <a:bodyPr/>
          <a:lstStyle/>
          <a:p>
            <a:r>
              <a:rPr lang="sv-SE"/>
              <a:t>Aktualisera</a:t>
            </a:r>
          </a:p>
        </p:txBody>
      </p:sp>
      <p:sp>
        <p:nvSpPr>
          <p:cNvPr id="5" name="Platshållare för innehåll 4"/>
          <p:cNvSpPr>
            <a:spLocks noGrp="1"/>
          </p:cNvSpPr>
          <p:nvPr>
            <p:ph sz="quarter" idx="13"/>
          </p:nvPr>
        </p:nvSpPr>
        <p:spPr/>
        <p:txBody>
          <a:bodyPr/>
          <a:lstStyle/>
          <a:p>
            <a:r>
              <a:rPr lang="sv-SE" dirty="0"/>
              <a:t>Hur arbetar vi med förhandsbedömningar? </a:t>
            </a:r>
            <a:r>
              <a:rPr lang="sv-SE" b="0" dirty="0"/>
              <a:t>(45 minuter)</a:t>
            </a:r>
          </a:p>
          <a:p>
            <a:r>
              <a:rPr lang="sv-SE" dirty="0"/>
              <a:t>Förhandsbedömning eller ”miniutredning”? </a:t>
            </a:r>
            <a:r>
              <a:rPr lang="sv-SE" b="0" dirty="0"/>
              <a:t>(60 minuter)</a:t>
            </a:r>
          </a:p>
          <a:p>
            <a:r>
              <a:rPr lang="sv-SE" dirty="0"/>
              <a:t>Delaktighet i förhandsbedömningen</a:t>
            </a:r>
            <a:br>
              <a:rPr lang="sv-SE" dirty="0"/>
            </a:br>
            <a:r>
              <a:rPr lang="sv-SE" b="0" dirty="0"/>
              <a:t>(30 minuter) </a:t>
            </a:r>
            <a:br>
              <a:rPr lang="sv-SE" sz="2800" dirty="0"/>
            </a:br>
            <a:endParaRPr lang="sv-SE" dirty="0"/>
          </a:p>
        </p:txBody>
      </p:sp>
      <p:sp>
        <p:nvSpPr>
          <p:cNvPr id="4" name="Platshållare för bildnummer 3"/>
          <p:cNvSpPr>
            <a:spLocks noGrp="1"/>
          </p:cNvSpPr>
          <p:nvPr>
            <p:ph type="sldNum" sz="quarter" idx="12"/>
          </p:nvPr>
        </p:nvSpPr>
        <p:spPr/>
        <p:txBody>
          <a:bodyPr/>
          <a:lstStyle/>
          <a:p>
            <a:fld id="{F3A1DABF-CD59-47A1-8187-10F3203EF599}" type="slidenum">
              <a:rPr lang="sv-SE" smtClean="0"/>
              <a:t>2</a:t>
            </a:fld>
            <a:endParaRPr lang="sv-SE"/>
          </a:p>
        </p:txBody>
      </p:sp>
    </p:spTree>
    <p:extLst>
      <p:ext uri="{BB962C8B-B14F-4D97-AF65-F5344CB8AC3E}">
        <p14:creationId xmlns:p14="http://schemas.microsoft.com/office/powerpoint/2010/main" val="11481958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Diskutera två och två </a:t>
            </a:r>
            <a:br>
              <a:rPr lang="sv-SE" dirty="0"/>
            </a:br>
            <a:r>
              <a:rPr lang="sv-SE" b="0" dirty="0"/>
              <a:t>(10 minuter)</a:t>
            </a:r>
          </a:p>
        </p:txBody>
      </p:sp>
      <p:sp>
        <p:nvSpPr>
          <p:cNvPr id="4" name="Platshållare för innehåll 3"/>
          <p:cNvSpPr>
            <a:spLocks noGrp="1"/>
          </p:cNvSpPr>
          <p:nvPr>
            <p:ph sz="quarter" idx="13"/>
          </p:nvPr>
        </p:nvSpPr>
        <p:spPr/>
        <p:txBody>
          <a:bodyPr/>
          <a:lstStyle/>
          <a:p>
            <a:r>
              <a:rPr lang="sv-SE" b="0" dirty="0"/>
              <a:t>Vilka kontakter brukar vi ta i en förhandsbedömning?</a:t>
            </a:r>
          </a:p>
          <a:p>
            <a:r>
              <a:rPr lang="sv-SE" b="0" dirty="0"/>
              <a:t>Hur mycket information behöver </a:t>
            </a:r>
            <a:br>
              <a:rPr lang="sv-SE" b="0" dirty="0"/>
            </a:br>
            <a:r>
              <a:rPr lang="sv-SE" b="0" dirty="0"/>
              <a:t>vi ha för att kunna fatta ett beslut </a:t>
            </a:r>
            <a:br>
              <a:rPr lang="sv-SE" b="0" dirty="0"/>
            </a:br>
            <a:r>
              <a:rPr lang="sv-SE" b="0" dirty="0"/>
              <a:t>om att starta utredning eller inte?</a:t>
            </a:r>
          </a:p>
          <a:p>
            <a:r>
              <a:rPr lang="sv-SE" b="0" dirty="0"/>
              <a:t>När övergår en förhandsbedömning </a:t>
            </a:r>
            <a:br>
              <a:rPr lang="sv-SE" b="0" dirty="0"/>
            </a:br>
            <a:r>
              <a:rPr lang="sv-SE" b="0" dirty="0"/>
              <a:t>till att faktiskt bli en utredning?</a:t>
            </a:r>
          </a:p>
          <a:p>
            <a:endParaRPr lang="sv-SE" dirty="0"/>
          </a:p>
          <a:p>
            <a:pPr marL="0" indent="0">
              <a:buNone/>
            </a:pPr>
            <a:endParaRPr lang="sv-SE" dirty="0"/>
          </a:p>
        </p:txBody>
      </p:sp>
      <p:sp>
        <p:nvSpPr>
          <p:cNvPr id="6" name="Platshållare för sidfot 5"/>
          <p:cNvSpPr>
            <a:spLocks noGrp="1"/>
          </p:cNvSpPr>
          <p:nvPr>
            <p:ph type="ftr" sz="quarter" idx="11"/>
          </p:nvPr>
        </p:nvSpPr>
        <p:spPr/>
        <p:txBody>
          <a:bodyPr/>
          <a:lstStyle/>
          <a:p>
            <a:r>
              <a:rPr lang="sv-SE"/>
              <a:t>Aktualisera</a:t>
            </a:r>
            <a:endParaRPr lang="sv-SE" dirty="0"/>
          </a:p>
        </p:txBody>
      </p:sp>
      <p:pic>
        <p:nvPicPr>
          <p:cNvPr id="9" name="Bildobjekt 8"/>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313064" y="717972"/>
            <a:ext cx="1125665" cy="1025827"/>
          </a:xfrm>
          <a:prstGeom prst="rect">
            <a:avLst/>
          </a:prstGeom>
        </p:spPr>
      </p:pic>
      <p:sp>
        <p:nvSpPr>
          <p:cNvPr id="3" name="Platshållare för bildnummer 2"/>
          <p:cNvSpPr>
            <a:spLocks noGrp="1"/>
          </p:cNvSpPr>
          <p:nvPr>
            <p:ph type="sldNum" sz="quarter" idx="12"/>
          </p:nvPr>
        </p:nvSpPr>
        <p:spPr/>
        <p:txBody>
          <a:bodyPr/>
          <a:lstStyle/>
          <a:p>
            <a:fld id="{F3A1DABF-CD59-47A1-8187-10F3203EF599}" type="slidenum">
              <a:rPr lang="sv-SE" smtClean="0"/>
              <a:t>20</a:t>
            </a:fld>
            <a:endParaRPr lang="sv-SE"/>
          </a:p>
        </p:txBody>
      </p:sp>
    </p:spTree>
    <p:extLst>
      <p:ext uri="{BB962C8B-B14F-4D97-AF65-F5344CB8AC3E}">
        <p14:creationId xmlns:p14="http://schemas.microsoft.com/office/powerpoint/2010/main" val="12731928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5FAA5059-12C1-4C5E-A82E-9493CC427294}"/>
              </a:ext>
            </a:extLst>
          </p:cNvPr>
          <p:cNvSpPr>
            <a:spLocks noGrp="1"/>
          </p:cNvSpPr>
          <p:nvPr>
            <p:ph type="title"/>
          </p:nvPr>
        </p:nvSpPr>
        <p:spPr/>
        <p:txBody>
          <a:bodyPr/>
          <a:lstStyle/>
          <a:p>
            <a:r>
              <a:rPr lang="sv-SE" dirty="0"/>
              <a:t>Sammanfatta gemensamt </a:t>
            </a:r>
            <a:br>
              <a:rPr lang="sv-SE" dirty="0"/>
            </a:br>
            <a:r>
              <a:rPr lang="sv-SE" b="0" dirty="0"/>
              <a:t>(5 minuter)</a:t>
            </a:r>
          </a:p>
        </p:txBody>
      </p:sp>
      <p:sp>
        <p:nvSpPr>
          <p:cNvPr id="6" name="Platshållare för innehåll 5">
            <a:extLst>
              <a:ext uri="{FF2B5EF4-FFF2-40B4-BE49-F238E27FC236}">
                <a16:creationId xmlns:a16="http://schemas.microsoft.com/office/drawing/2014/main" id="{AC1EC37B-FB60-449F-963A-29E33D8F8557}"/>
              </a:ext>
            </a:extLst>
          </p:cNvPr>
          <p:cNvSpPr>
            <a:spLocks noGrp="1"/>
          </p:cNvSpPr>
          <p:nvPr>
            <p:ph sz="quarter" idx="13"/>
          </p:nvPr>
        </p:nvSpPr>
        <p:spPr/>
        <p:txBody>
          <a:bodyPr/>
          <a:lstStyle/>
          <a:p>
            <a:pPr marL="0" indent="0">
              <a:buNone/>
            </a:pPr>
            <a:r>
              <a:rPr lang="sv-SE" b="0" dirty="0"/>
              <a:t>Låt varje par dela med sig av sina </a:t>
            </a:r>
            <a:br>
              <a:rPr lang="sv-SE" b="0" dirty="0"/>
            </a:br>
            <a:r>
              <a:rPr lang="sv-SE" b="0" dirty="0"/>
              <a:t>reflektioner till resten av gruppen.  </a:t>
            </a:r>
          </a:p>
        </p:txBody>
      </p:sp>
      <p:sp>
        <p:nvSpPr>
          <p:cNvPr id="2" name="Platshållare för sidfot 1"/>
          <p:cNvSpPr>
            <a:spLocks noGrp="1"/>
          </p:cNvSpPr>
          <p:nvPr>
            <p:ph type="ftr" sz="quarter" idx="11"/>
          </p:nvPr>
        </p:nvSpPr>
        <p:spPr/>
        <p:txBody>
          <a:bodyPr/>
          <a:lstStyle/>
          <a:p>
            <a:r>
              <a:rPr lang="sv-SE"/>
              <a:t>Aktualisera</a:t>
            </a:r>
            <a:endParaRPr lang="sv-SE" dirty="0"/>
          </a:p>
        </p:txBody>
      </p:sp>
      <p:pic>
        <p:nvPicPr>
          <p:cNvPr id="7" name="Bildobjekt 6"/>
          <p:cNvPicPr>
            <a:picLocks noChangeAspect="1"/>
          </p:cNvPicPr>
          <p:nvPr/>
        </p:nvPicPr>
        <p:blipFill rotWithShape="1">
          <a:blip r:embed="rId2">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
        <p:nvSpPr>
          <p:cNvPr id="3" name="Platshållare för bildnummer 2"/>
          <p:cNvSpPr>
            <a:spLocks noGrp="1"/>
          </p:cNvSpPr>
          <p:nvPr>
            <p:ph type="sldNum" sz="quarter" idx="12"/>
          </p:nvPr>
        </p:nvSpPr>
        <p:spPr/>
        <p:txBody>
          <a:bodyPr/>
          <a:lstStyle/>
          <a:p>
            <a:fld id="{F3A1DABF-CD59-47A1-8187-10F3203EF599}" type="slidenum">
              <a:rPr lang="sv-SE" smtClean="0"/>
              <a:t>21</a:t>
            </a:fld>
            <a:endParaRPr lang="sv-SE"/>
          </a:p>
        </p:txBody>
      </p:sp>
    </p:spTree>
    <p:extLst>
      <p:ext uri="{BB962C8B-B14F-4D97-AF65-F5344CB8AC3E}">
        <p14:creationId xmlns:p14="http://schemas.microsoft.com/office/powerpoint/2010/main" val="1219197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23BADC-D833-4FC3-BC1A-AECF1E241D0F}"/>
              </a:ext>
            </a:extLst>
          </p:cNvPr>
          <p:cNvSpPr>
            <a:spLocks noGrp="1"/>
          </p:cNvSpPr>
          <p:nvPr>
            <p:ph type="title"/>
          </p:nvPr>
        </p:nvSpPr>
        <p:spPr/>
        <p:txBody>
          <a:bodyPr/>
          <a:lstStyle/>
          <a:p>
            <a:r>
              <a:rPr lang="sv-SE" dirty="0"/>
              <a:t>Arbeta enskilt</a:t>
            </a:r>
            <a:br>
              <a:rPr lang="sv-SE" dirty="0"/>
            </a:br>
            <a:r>
              <a:rPr lang="sv-SE" b="0" dirty="0"/>
              <a:t>(10 minuter)</a:t>
            </a:r>
          </a:p>
        </p:txBody>
      </p:sp>
      <p:sp>
        <p:nvSpPr>
          <p:cNvPr id="3" name="Platshållare för innehåll 2">
            <a:extLst>
              <a:ext uri="{FF2B5EF4-FFF2-40B4-BE49-F238E27FC236}">
                <a16:creationId xmlns:a16="http://schemas.microsoft.com/office/drawing/2014/main" id="{68E35ADA-BED3-4AA3-BAFE-AA9D1F0195D2}"/>
              </a:ext>
            </a:extLst>
          </p:cNvPr>
          <p:cNvSpPr>
            <a:spLocks noGrp="1"/>
          </p:cNvSpPr>
          <p:nvPr>
            <p:ph idx="1"/>
          </p:nvPr>
        </p:nvSpPr>
        <p:spPr/>
        <p:txBody>
          <a:bodyPr/>
          <a:lstStyle/>
          <a:p>
            <a:pPr>
              <a:spcBef>
                <a:spcPts val="0"/>
              </a:spcBef>
            </a:pPr>
            <a:r>
              <a:rPr lang="sv-SE" sz="2600" b="0" dirty="0"/>
              <a:t>Byt dokumentation med en kollega.</a:t>
            </a:r>
          </a:p>
          <a:p>
            <a:pPr>
              <a:spcBef>
                <a:spcPts val="0"/>
              </a:spcBef>
            </a:pPr>
            <a:r>
              <a:rPr lang="sv-SE" sz="2600" b="0" dirty="0"/>
              <a:t>Fundera över om förhandsbedömningen innehåller information som inte har med anmälan att göra? I så fall vad?</a:t>
            </a:r>
          </a:p>
          <a:p>
            <a:pPr marL="285750" lvl="1" indent="0">
              <a:buNone/>
            </a:pPr>
            <a:endParaRPr lang="sv-SE" sz="2000" dirty="0"/>
          </a:p>
        </p:txBody>
      </p:sp>
      <p:sp>
        <p:nvSpPr>
          <p:cNvPr id="5" name="Platshållare för sidfot 4"/>
          <p:cNvSpPr>
            <a:spLocks noGrp="1"/>
          </p:cNvSpPr>
          <p:nvPr>
            <p:ph type="ftr" sz="quarter" idx="11"/>
          </p:nvPr>
        </p:nvSpPr>
        <p:spPr/>
        <p:txBody>
          <a:bodyPr/>
          <a:lstStyle/>
          <a:p>
            <a:r>
              <a:rPr lang="sv-SE"/>
              <a:t>Aktualisera</a:t>
            </a:r>
            <a:endParaRPr lang="sv-SE" dirty="0"/>
          </a:p>
        </p:txBody>
      </p:sp>
      <p:pic>
        <p:nvPicPr>
          <p:cNvPr id="8" name="Bildobjekt 7"/>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313064" y="717972"/>
            <a:ext cx="1100911" cy="994449"/>
          </a:xfrm>
          <a:prstGeom prst="rect">
            <a:avLst/>
          </a:prstGeom>
        </p:spPr>
      </p:pic>
      <p:sp>
        <p:nvSpPr>
          <p:cNvPr id="4" name="Platshållare för bildnummer 3"/>
          <p:cNvSpPr>
            <a:spLocks noGrp="1"/>
          </p:cNvSpPr>
          <p:nvPr>
            <p:ph type="sldNum" sz="quarter" idx="12"/>
          </p:nvPr>
        </p:nvSpPr>
        <p:spPr/>
        <p:txBody>
          <a:bodyPr/>
          <a:lstStyle/>
          <a:p>
            <a:fld id="{3C85E78D-9BDB-402C-83E3-26573C1B9F9F}" type="slidenum">
              <a:rPr lang="sv-SE" smtClean="0"/>
              <a:t>22</a:t>
            </a:fld>
            <a:endParaRPr lang="sv-SE"/>
          </a:p>
        </p:txBody>
      </p:sp>
    </p:spTree>
    <p:extLst>
      <p:ext uri="{BB962C8B-B14F-4D97-AF65-F5344CB8AC3E}">
        <p14:creationId xmlns:p14="http://schemas.microsoft.com/office/powerpoint/2010/main" val="41897056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Diskutera två och två </a:t>
            </a:r>
            <a:br>
              <a:rPr lang="sv-SE" dirty="0"/>
            </a:br>
            <a:r>
              <a:rPr lang="sv-SE" b="0" dirty="0"/>
              <a:t>(10 minuter)</a:t>
            </a:r>
          </a:p>
        </p:txBody>
      </p:sp>
      <p:sp>
        <p:nvSpPr>
          <p:cNvPr id="4" name="Platshållare för innehåll 3"/>
          <p:cNvSpPr>
            <a:spLocks noGrp="1"/>
          </p:cNvSpPr>
          <p:nvPr>
            <p:ph sz="quarter" idx="13"/>
          </p:nvPr>
        </p:nvSpPr>
        <p:spPr/>
        <p:txBody>
          <a:bodyPr/>
          <a:lstStyle/>
          <a:p>
            <a:pPr marL="0" indent="0">
              <a:buNone/>
            </a:pPr>
            <a:r>
              <a:rPr lang="sv-SE" b="0" dirty="0"/>
              <a:t>Delge varandra era reflektioner </a:t>
            </a:r>
            <a:br>
              <a:rPr lang="sv-SE" b="0" dirty="0"/>
            </a:br>
            <a:r>
              <a:rPr lang="sv-SE" b="0" dirty="0"/>
              <a:t>över förhandsbedömningarna.</a:t>
            </a:r>
          </a:p>
          <a:p>
            <a:pPr marL="0" indent="0">
              <a:buNone/>
            </a:pPr>
            <a:endParaRPr lang="sv-SE" dirty="0"/>
          </a:p>
          <a:p>
            <a:pPr marL="0" indent="0">
              <a:buNone/>
            </a:pPr>
            <a:endParaRPr lang="sv-SE" dirty="0"/>
          </a:p>
        </p:txBody>
      </p:sp>
      <p:sp>
        <p:nvSpPr>
          <p:cNvPr id="6" name="Platshållare för sidfot 5"/>
          <p:cNvSpPr>
            <a:spLocks noGrp="1"/>
          </p:cNvSpPr>
          <p:nvPr>
            <p:ph type="ftr" sz="quarter" idx="11"/>
          </p:nvPr>
        </p:nvSpPr>
        <p:spPr/>
        <p:txBody>
          <a:bodyPr/>
          <a:lstStyle/>
          <a:p>
            <a:r>
              <a:rPr lang="sv-SE"/>
              <a:t>Aktualisera</a:t>
            </a:r>
            <a:endParaRPr lang="sv-SE" dirty="0"/>
          </a:p>
        </p:txBody>
      </p:sp>
      <p:pic>
        <p:nvPicPr>
          <p:cNvPr id="9" name="Bildobjekt 8"/>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313064" y="717972"/>
            <a:ext cx="1125665" cy="1025827"/>
          </a:xfrm>
          <a:prstGeom prst="rect">
            <a:avLst/>
          </a:prstGeom>
        </p:spPr>
      </p:pic>
      <p:sp>
        <p:nvSpPr>
          <p:cNvPr id="3" name="Platshållare för bildnummer 2"/>
          <p:cNvSpPr>
            <a:spLocks noGrp="1"/>
          </p:cNvSpPr>
          <p:nvPr>
            <p:ph type="sldNum" sz="quarter" idx="12"/>
          </p:nvPr>
        </p:nvSpPr>
        <p:spPr/>
        <p:txBody>
          <a:bodyPr/>
          <a:lstStyle/>
          <a:p>
            <a:fld id="{F3A1DABF-CD59-47A1-8187-10F3203EF599}" type="slidenum">
              <a:rPr lang="sv-SE" smtClean="0"/>
              <a:t>23</a:t>
            </a:fld>
            <a:endParaRPr lang="sv-SE"/>
          </a:p>
        </p:txBody>
      </p:sp>
    </p:spTree>
    <p:extLst>
      <p:ext uri="{BB962C8B-B14F-4D97-AF65-F5344CB8AC3E}">
        <p14:creationId xmlns:p14="http://schemas.microsoft.com/office/powerpoint/2010/main" val="13874738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5FAA5059-12C1-4C5E-A82E-9493CC427294}"/>
              </a:ext>
            </a:extLst>
          </p:cNvPr>
          <p:cNvSpPr>
            <a:spLocks noGrp="1"/>
          </p:cNvSpPr>
          <p:nvPr>
            <p:ph type="title"/>
          </p:nvPr>
        </p:nvSpPr>
        <p:spPr/>
        <p:txBody>
          <a:bodyPr/>
          <a:lstStyle/>
          <a:p>
            <a:r>
              <a:rPr lang="sv-SE" dirty="0"/>
              <a:t>Sammanfatta gemensamt </a:t>
            </a:r>
            <a:br>
              <a:rPr lang="sv-SE" dirty="0"/>
            </a:br>
            <a:r>
              <a:rPr lang="sv-SE" b="0" dirty="0"/>
              <a:t>(10 minuter)</a:t>
            </a:r>
          </a:p>
        </p:txBody>
      </p:sp>
      <p:sp>
        <p:nvSpPr>
          <p:cNvPr id="6" name="Platshållare för innehåll 5">
            <a:extLst>
              <a:ext uri="{FF2B5EF4-FFF2-40B4-BE49-F238E27FC236}">
                <a16:creationId xmlns:a16="http://schemas.microsoft.com/office/drawing/2014/main" id="{AC1EC37B-FB60-449F-963A-29E33D8F8557}"/>
              </a:ext>
            </a:extLst>
          </p:cNvPr>
          <p:cNvSpPr>
            <a:spLocks noGrp="1"/>
          </p:cNvSpPr>
          <p:nvPr>
            <p:ph sz="quarter" idx="13"/>
          </p:nvPr>
        </p:nvSpPr>
        <p:spPr/>
        <p:txBody>
          <a:bodyPr/>
          <a:lstStyle/>
          <a:p>
            <a:pPr marL="0" indent="0">
              <a:buNone/>
            </a:pPr>
            <a:r>
              <a:rPr lang="sv-SE" b="0" dirty="0"/>
              <a:t>Låt varje par dela med sig av sina </a:t>
            </a:r>
            <a:br>
              <a:rPr lang="sv-SE" b="0" dirty="0"/>
            </a:br>
            <a:r>
              <a:rPr lang="sv-SE" b="0" dirty="0"/>
              <a:t>reflektioner till resten av gruppen.  </a:t>
            </a:r>
          </a:p>
        </p:txBody>
      </p:sp>
      <p:sp>
        <p:nvSpPr>
          <p:cNvPr id="2" name="Platshållare för sidfot 1"/>
          <p:cNvSpPr>
            <a:spLocks noGrp="1"/>
          </p:cNvSpPr>
          <p:nvPr>
            <p:ph type="ftr" sz="quarter" idx="11"/>
          </p:nvPr>
        </p:nvSpPr>
        <p:spPr/>
        <p:txBody>
          <a:bodyPr/>
          <a:lstStyle/>
          <a:p>
            <a:r>
              <a:rPr lang="sv-SE"/>
              <a:t>Aktualisera</a:t>
            </a:r>
            <a:endParaRPr lang="sv-SE" dirty="0"/>
          </a:p>
        </p:txBody>
      </p:sp>
      <p:pic>
        <p:nvPicPr>
          <p:cNvPr id="7" name="Bildobjekt 6"/>
          <p:cNvPicPr>
            <a:picLocks noChangeAspect="1"/>
          </p:cNvPicPr>
          <p:nvPr/>
        </p:nvPicPr>
        <p:blipFill rotWithShape="1">
          <a:blip r:embed="rId2">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
        <p:nvSpPr>
          <p:cNvPr id="3" name="Platshållare för bildnummer 2"/>
          <p:cNvSpPr>
            <a:spLocks noGrp="1"/>
          </p:cNvSpPr>
          <p:nvPr>
            <p:ph type="sldNum" sz="quarter" idx="12"/>
          </p:nvPr>
        </p:nvSpPr>
        <p:spPr/>
        <p:txBody>
          <a:bodyPr/>
          <a:lstStyle/>
          <a:p>
            <a:fld id="{F3A1DABF-CD59-47A1-8187-10F3203EF599}" type="slidenum">
              <a:rPr lang="sv-SE" smtClean="0"/>
              <a:t>24</a:t>
            </a:fld>
            <a:endParaRPr lang="sv-SE"/>
          </a:p>
        </p:txBody>
      </p:sp>
    </p:spTree>
    <p:extLst>
      <p:ext uri="{BB962C8B-B14F-4D97-AF65-F5344CB8AC3E}">
        <p14:creationId xmlns:p14="http://schemas.microsoft.com/office/powerpoint/2010/main" val="10639030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Fundera enskilt </a:t>
            </a:r>
            <a:br>
              <a:rPr lang="sv-SE" dirty="0"/>
            </a:br>
            <a:r>
              <a:rPr lang="sv-SE" b="0" dirty="0"/>
              <a:t>(3 minuter)</a:t>
            </a:r>
          </a:p>
        </p:txBody>
      </p:sp>
      <p:sp>
        <p:nvSpPr>
          <p:cNvPr id="3" name="Platshållare för sidfot 2"/>
          <p:cNvSpPr>
            <a:spLocks noGrp="1"/>
          </p:cNvSpPr>
          <p:nvPr>
            <p:ph type="ftr" sz="quarter" idx="11"/>
          </p:nvPr>
        </p:nvSpPr>
        <p:spPr/>
        <p:txBody>
          <a:bodyPr/>
          <a:lstStyle/>
          <a:p>
            <a:r>
              <a:rPr lang="sv-SE"/>
              <a:t>Aktualisera</a:t>
            </a:r>
          </a:p>
        </p:txBody>
      </p:sp>
      <p:sp>
        <p:nvSpPr>
          <p:cNvPr id="4" name="Platshållare för innehåll 3"/>
          <p:cNvSpPr>
            <a:spLocks noGrp="1"/>
          </p:cNvSpPr>
          <p:nvPr>
            <p:ph sz="quarter" idx="13"/>
          </p:nvPr>
        </p:nvSpPr>
        <p:spPr/>
        <p:txBody>
          <a:bodyPr/>
          <a:lstStyle/>
          <a:p>
            <a:pPr marL="0" indent="0">
              <a:spcBef>
                <a:spcPts val="1900"/>
              </a:spcBef>
              <a:buNone/>
            </a:pPr>
            <a:r>
              <a:rPr lang="sv-SE" b="1" dirty="0"/>
              <a:t>Vad tar du med dig från diskussionen?</a:t>
            </a:r>
          </a:p>
          <a:p>
            <a:pPr marL="0" indent="0">
              <a:spcBef>
                <a:spcPts val="1900"/>
              </a:spcBef>
              <a:buNone/>
            </a:pPr>
            <a:r>
              <a:rPr lang="sv-SE" sz="2000" b="1" dirty="0"/>
              <a:t>Exempelvis:</a:t>
            </a:r>
          </a:p>
          <a:p>
            <a:r>
              <a:rPr lang="sv-SE" sz="2000" dirty="0"/>
              <a:t>Något du har fått hjälp med.</a:t>
            </a:r>
          </a:p>
          <a:p>
            <a:r>
              <a:rPr lang="sv-SE" sz="2000" dirty="0"/>
              <a:t>Eventuella ”aha-upplevelser”.</a:t>
            </a:r>
          </a:p>
          <a:p>
            <a:r>
              <a:rPr lang="sv-SE" sz="2000" dirty="0"/>
              <a:t>Något du ska börja, sluta eller fortsätta göra. </a:t>
            </a:r>
          </a:p>
          <a:p>
            <a:endParaRPr lang="sv-SE" dirty="0"/>
          </a:p>
        </p:txBody>
      </p:sp>
      <p:pic>
        <p:nvPicPr>
          <p:cNvPr id="5" name="Bildobjekt 4"/>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313064" y="717972"/>
            <a:ext cx="1100911" cy="994449"/>
          </a:xfrm>
          <a:prstGeom prst="rect">
            <a:avLst/>
          </a:prstGeom>
        </p:spPr>
      </p:pic>
      <p:sp>
        <p:nvSpPr>
          <p:cNvPr id="6" name="Platshållare för bildnummer 5"/>
          <p:cNvSpPr>
            <a:spLocks noGrp="1"/>
          </p:cNvSpPr>
          <p:nvPr>
            <p:ph type="sldNum" sz="quarter" idx="12"/>
          </p:nvPr>
        </p:nvSpPr>
        <p:spPr/>
        <p:txBody>
          <a:bodyPr/>
          <a:lstStyle/>
          <a:p>
            <a:fld id="{F3A1DABF-CD59-47A1-8187-10F3203EF599}" type="slidenum">
              <a:rPr lang="sv-SE" smtClean="0"/>
              <a:t>25</a:t>
            </a:fld>
            <a:endParaRPr lang="sv-SE"/>
          </a:p>
        </p:txBody>
      </p:sp>
    </p:spTree>
    <p:extLst>
      <p:ext uri="{BB962C8B-B14F-4D97-AF65-F5344CB8AC3E}">
        <p14:creationId xmlns:p14="http://schemas.microsoft.com/office/powerpoint/2010/main" val="12126495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23BADC-D833-4FC3-BC1A-AECF1E241D0F}"/>
              </a:ext>
            </a:extLst>
          </p:cNvPr>
          <p:cNvSpPr>
            <a:spLocks noGrp="1"/>
          </p:cNvSpPr>
          <p:nvPr>
            <p:ph type="title"/>
          </p:nvPr>
        </p:nvSpPr>
        <p:spPr/>
        <p:txBody>
          <a:bodyPr/>
          <a:lstStyle/>
          <a:p>
            <a:r>
              <a:rPr lang="sv-SE" dirty="0"/>
              <a:t>Sammanfatta och avsluta gemensamt </a:t>
            </a:r>
            <a:r>
              <a:rPr lang="sv-SE" b="0" dirty="0"/>
              <a:t>(5 minuter) </a:t>
            </a:r>
            <a:br>
              <a:rPr lang="sv-SE" b="0" dirty="0"/>
            </a:br>
            <a:r>
              <a:rPr lang="sv-SE" dirty="0"/>
              <a:t> </a:t>
            </a:r>
          </a:p>
        </p:txBody>
      </p:sp>
      <p:sp>
        <p:nvSpPr>
          <p:cNvPr id="3" name="Platshållare för innehåll 2">
            <a:extLst>
              <a:ext uri="{FF2B5EF4-FFF2-40B4-BE49-F238E27FC236}">
                <a16:creationId xmlns:a16="http://schemas.microsoft.com/office/drawing/2014/main" id="{68E35ADA-BED3-4AA3-BAFE-AA9D1F0195D2}"/>
              </a:ext>
            </a:extLst>
          </p:cNvPr>
          <p:cNvSpPr>
            <a:spLocks noGrp="1"/>
          </p:cNvSpPr>
          <p:nvPr>
            <p:ph idx="1"/>
          </p:nvPr>
        </p:nvSpPr>
        <p:spPr/>
        <p:txBody>
          <a:bodyPr/>
          <a:lstStyle/>
          <a:p>
            <a:pPr>
              <a:spcBef>
                <a:spcPts val="0"/>
              </a:spcBef>
            </a:pPr>
            <a:r>
              <a:rPr lang="sv-SE" sz="2600" b="0" dirty="0"/>
              <a:t>Gå laget runt och låt var och en berätta </a:t>
            </a:r>
            <a:br>
              <a:rPr lang="sv-SE" sz="2600" b="0" dirty="0"/>
            </a:br>
            <a:r>
              <a:rPr lang="sv-SE" sz="2600" b="0" dirty="0"/>
              <a:t>om en sak som hen tar med sig. </a:t>
            </a:r>
          </a:p>
          <a:p>
            <a:pPr>
              <a:spcBef>
                <a:spcPts val="0"/>
              </a:spcBef>
            </a:pPr>
            <a:r>
              <a:rPr lang="sv-SE" sz="2600" b="0" dirty="0"/>
              <a:t>Avsluta övningen.</a:t>
            </a:r>
          </a:p>
          <a:p>
            <a:endParaRPr lang="sv-SE" dirty="0"/>
          </a:p>
        </p:txBody>
      </p:sp>
      <p:sp>
        <p:nvSpPr>
          <p:cNvPr id="5" name="Platshållare för sidfot 4"/>
          <p:cNvSpPr>
            <a:spLocks noGrp="1"/>
          </p:cNvSpPr>
          <p:nvPr>
            <p:ph type="ftr" sz="quarter" idx="11"/>
          </p:nvPr>
        </p:nvSpPr>
        <p:spPr/>
        <p:txBody>
          <a:bodyPr/>
          <a:lstStyle/>
          <a:p>
            <a:r>
              <a:rPr lang="sv-SE"/>
              <a:t>Aktualisera</a:t>
            </a:r>
          </a:p>
        </p:txBody>
      </p:sp>
      <p:pic>
        <p:nvPicPr>
          <p:cNvPr id="8" name="Bildobjekt 7"/>
          <p:cNvPicPr>
            <a:picLocks noChangeAspect="1"/>
          </p:cNvPicPr>
          <p:nvPr/>
        </p:nvPicPr>
        <p:blipFill rotWithShape="1">
          <a:blip r:embed="rId2">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
        <p:nvSpPr>
          <p:cNvPr id="4" name="Platshållare för bildnummer 3"/>
          <p:cNvSpPr>
            <a:spLocks noGrp="1"/>
          </p:cNvSpPr>
          <p:nvPr>
            <p:ph type="sldNum" sz="quarter" idx="12"/>
          </p:nvPr>
        </p:nvSpPr>
        <p:spPr/>
        <p:txBody>
          <a:bodyPr/>
          <a:lstStyle/>
          <a:p>
            <a:fld id="{3C85E78D-9BDB-402C-83E3-26573C1B9F9F}" type="slidenum">
              <a:rPr lang="sv-SE" smtClean="0"/>
              <a:t>26</a:t>
            </a:fld>
            <a:endParaRPr lang="sv-SE"/>
          </a:p>
        </p:txBody>
      </p:sp>
    </p:spTree>
    <p:extLst>
      <p:ext uri="{BB962C8B-B14F-4D97-AF65-F5344CB8AC3E}">
        <p14:creationId xmlns:p14="http://schemas.microsoft.com/office/powerpoint/2010/main" val="35229291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 1"/>
          <p:cNvSpPr>
            <a:spLocks noGrp="1"/>
          </p:cNvSpPr>
          <p:nvPr>
            <p:ph type="pic" sz="quarter" idx="13"/>
          </p:nvPr>
        </p:nvSpPr>
        <p:spPr>
          <a:solidFill>
            <a:srgbClr val="3DB7E4"/>
          </a:solidFill>
        </p:spPr>
      </p:sp>
      <p:sp>
        <p:nvSpPr>
          <p:cNvPr id="3" name="Rubrik 2"/>
          <p:cNvSpPr>
            <a:spLocks noGrp="1"/>
          </p:cNvSpPr>
          <p:nvPr>
            <p:ph type="ctrTitle"/>
          </p:nvPr>
        </p:nvSpPr>
        <p:spPr/>
        <p:txBody>
          <a:bodyPr/>
          <a:lstStyle/>
          <a:p>
            <a:r>
              <a:rPr lang="sv-SE" sz="3600" dirty="0"/>
              <a:t>Delaktighet i förhandsbedömningen</a:t>
            </a:r>
            <a:br>
              <a:rPr lang="sv-SE" sz="3600" dirty="0"/>
            </a:br>
            <a:r>
              <a:rPr lang="sv-SE" sz="3600" b="0" dirty="0"/>
              <a:t>(30 minuter) </a:t>
            </a:r>
            <a:endParaRPr lang="sv-SE" b="0" dirty="0"/>
          </a:p>
        </p:txBody>
      </p:sp>
    </p:spTree>
    <p:extLst>
      <p:ext uri="{BB962C8B-B14F-4D97-AF65-F5344CB8AC3E}">
        <p14:creationId xmlns:p14="http://schemas.microsoft.com/office/powerpoint/2010/main" val="37469493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Övningens syfte</a:t>
            </a:r>
          </a:p>
        </p:txBody>
      </p:sp>
      <p:sp>
        <p:nvSpPr>
          <p:cNvPr id="4" name="Platshållare för innehåll 3"/>
          <p:cNvSpPr>
            <a:spLocks noGrp="1"/>
          </p:cNvSpPr>
          <p:nvPr>
            <p:ph sz="quarter" idx="13"/>
          </p:nvPr>
        </p:nvSpPr>
        <p:spPr/>
        <p:txBody>
          <a:bodyPr/>
          <a:lstStyle/>
          <a:p>
            <a:pPr marL="0" indent="0">
              <a:buNone/>
            </a:pPr>
            <a:r>
              <a:rPr lang="sv-SE" b="0" dirty="0"/>
              <a:t>Att dela kunskaper med varandra </a:t>
            </a:r>
            <a:br>
              <a:rPr lang="sv-SE" b="0" dirty="0"/>
            </a:br>
            <a:r>
              <a:rPr lang="sv-SE" b="0" dirty="0"/>
              <a:t>om hur man kan göra barn delaktiga </a:t>
            </a:r>
            <a:br>
              <a:rPr lang="sv-SE" b="0" dirty="0"/>
            </a:br>
            <a:r>
              <a:rPr lang="sv-SE" b="0" dirty="0"/>
              <a:t>i förhandsbedömningen. </a:t>
            </a:r>
          </a:p>
        </p:txBody>
      </p:sp>
      <p:sp>
        <p:nvSpPr>
          <p:cNvPr id="3" name="Platshållare för sidfot 2"/>
          <p:cNvSpPr>
            <a:spLocks noGrp="1"/>
          </p:cNvSpPr>
          <p:nvPr>
            <p:ph type="ftr" sz="quarter" idx="11"/>
          </p:nvPr>
        </p:nvSpPr>
        <p:spPr/>
        <p:txBody>
          <a:bodyPr/>
          <a:lstStyle/>
          <a:p>
            <a:r>
              <a:rPr lang="sv-SE"/>
              <a:t>Aktualisera</a:t>
            </a:r>
            <a:endParaRPr lang="sv-SE" dirty="0"/>
          </a:p>
        </p:txBody>
      </p:sp>
      <p:pic>
        <p:nvPicPr>
          <p:cNvPr id="8" name="Bildobjekt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3065" y="686594"/>
            <a:ext cx="1320883" cy="1025828"/>
          </a:xfrm>
          <a:prstGeom prst="rect">
            <a:avLst/>
          </a:prstGeom>
        </p:spPr>
      </p:pic>
      <p:sp>
        <p:nvSpPr>
          <p:cNvPr id="5" name="Platshållare för bildnummer 4"/>
          <p:cNvSpPr>
            <a:spLocks noGrp="1"/>
          </p:cNvSpPr>
          <p:nvPr>
            <p:ph type="sldNum" sz="quarter" idx="12"/>
          </p:nvPr>
        </p:nvSpPr>
        <p:spPr/>
        <p:txBody>
          <a:bodyPr/>
          <a:lstStyle/>
          <a:p>
            <a:fld id="{F3A1DABF-CD59-47A1-8187-10F3203EF599}" type="slidenum">
              <a:rPr lang="sv-SE" smtClean="0"/>
              <a:t>28</a:t>
            </a:fld>
            <a:endParaRPr lang="sv-SE"/>
          </a:p>
        </p:txBody>
      </p:sp>
    </p:spTree>
    <p:extLst>
      <p:ext uri="{BB962C8B-B14F-4D97-AF65-F5344CB8AC3E}">
        <p14:creationId xmlns:p14="http://schemas.microsoft.com/office/powerpoint/2010/main" val="9018330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Fundera enskilt </a:t>
            </a:r>
            <a:r>
              <a:rPr lang="sv-SE" b="0" dirty="0"/>
              <a:t>(5 minuter)</a:t>
            </a:r>
            <a:br>
              <a:rPr lang="sv-SE" b="0" dirty="0"/>
            </a:br>
            <a:br>
              <a:rPr lang="sv-SE" b="0" dirty="0"/>
            </a:br>
            <a:endParaRPr lang="sv-SE" dirty="0"/>
          </a:p>
        </p:txBody>
      </p:sp>
      <p:sp>
        <p:nvSpPr>
          <p:cNvPr id="3" name="Platshållare för sidfot 2"/>
          <p:cNvSpPr>
            <a:spLocks noGrp="1"/>
          </p:cNvSpPr>
          <p:nvPr>
            <p:ph type="ftr" sz="quarter" idx="11"/>
          </p:nvPr>
        </p:nvSpPr>
        <p:spPr/>
        <p:txBody>
          <a:bodyPr/>
          <a:lstStyle/>
          <a:p>
            <a:r>
              <a:rPr lang="sv-SE"/>
              <a:t>Aktualisera</a:t>
            </a:r>
          </a:p>
        </p:txBody>
      </p:sp>
      <p:sp>
        <p:nvSpPr>
          <p:cNvPr id="4" name="Platshållare för innehåll 3"/>
          <p:cNvSpPr>
            <a:spLocks noGrp="1"/>
          </p:cNvSpPr>
          <p:nvPr>
            <p:ph sz="quarter" idx="13"/>
          </p:nvPr>
        </p:nvSpPr>
        <p:spPr/>
        <p:txBody>
          <a:bodyPr/>
          <a:lstStyle/>
          <a:p>
            <a:r>
              <a:rPr lang="sv-SE" dirty="0"/>
              <a:t>Hur gör du för att göra barn delaktiga </a:t>
            </a:r>
            <a:br>
              <a:rPr lang="sv-SE" dirty="0"/>
            </a:br>
            <a:r>
              <a:rPr lang="sv-SE" dirty="0"/>
              <a:t>i förhandsbedömningen ?</a:t>
            </a:r>
          </a:p>
          <a:p>
            <a:r>
              <a:rPr lang="sv-SE" dirty="0"/>
              <a:t>Vet du vad regelverket säger?</a:t>
            </a:r>
          </a:p>
          <a:p>
            <a:endParaRPr lang="sv-SE" dirty="0"/>
          </a:p>
        </p:txBody>
      </p:sp>
      <p:pic>
        <p:nvPicPr>
          <p:cNvPr id="5" name="Bildobjekt 4"/>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313064" y="717972"/>
            <a:ext cx="1100911" cy="994449"/>
          </a:xfrm>
          <a:prstGeom prst="rect">
            <a:avLst/>
          </a:prstGeom>
        </p:spPr>
      </p:pic>
      <p:sp>
        <p:nvSpPr>
          <p:cNvPr id="6" name="Platshållare för bildnummer 5"/>
          <p:cNvSpPr>
            <a:spLocks noGrp="1"/>
          </p:cNvSpPr>
          <p:nvPr>
            <p:ph type="sldNum" sz="quarter" idx="12"/>
          </p:nvPr>
        </p:nvSpPr>
        <p:spPr/>
        <p:txBody>
          <a:bodyPr/>
          <a:lstStyle/>
          <a:p>
            <a:fld id="{F3A1DABF-CD59-47A1-8187-10F3203EF599}" type="slidenum">
              <a:rPr lang="sv-SE" smtClean="0"/>
              <a:t>29</a:t>
            </a:fld>
            <a:endParaRPr lang="sv-SE"/>
          </a:p>
        </p:txBody>
      </p:sp>
    </p:spTree>
    <p:extLst>
      <p:ext uri="{BB962C8B-B14F-4D97-AF65-F5344CB8AC3E}">
        <p14:creationId xmlns:p14="http://schemas.microsoft.com/office/powerpoint/2010/main" val="2606533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 1"/>
          <p:cNvSpPr>
            <a:spLocks noGrp="1"/>
          </p:cNvSpPr>
          <p:nvPr>
            <p:ph type="pic" sz="quarter" idx="13"/>
          </p:nvPr>
        </p:nvSpPr>
        <p:spPr>
          <a:solidFill>
            <a:srgbClr val="3DB7E4"/>
          </a:solidFill>
        </p:spPr>
      </p:sp>
      <p:sp>
        <p:nvSpPr>
          <p:cNvPr id="3" name="Rubrik 2"/>
          <p:cNvSpPr>
            <a:spLocks noGrp="1"/>
          </p:cNvSpPr>
          <p:nvPr>
            <p:ph type="ctrTitle"/>
          </p:nvPr>
        </p:nvSpPr>
        <p:spPr/>
        <p:txBody>
          <a:bodyPr/>
          <a:lstStyle/>
          <a:p>
            <a:r>
              <a:rPr lang="sv-SE" sz="3600" dirty="0"/>
              <a:t>Hur arbetar vi med förhandsbedömningar?</a:t>
            </a:r>
            <a:br>
              <a:rPr lang="sv-SE" sz="3600" dirty="0"/>
            </a:br>
            <a:r>
              <a:rPr lang="sv-SE" sz="3600" b="0" dirty="0"/>
              <a:t>(45 minuter)</a:t>
            </a:r>
            <a:r>
              <a:rPr lang="sv-SE" sz="3600" b="0" dirty="0">
                <a:solidFill>
                  <a:srgbClr val="FF0000"/>
                </a:solidFill>
              </a:rPr>
              <a:t> </a:t>
            </a:r>
            <a:endParaRPr lang="sv-SE" sz="3600" b="0" dirty="0"/>
          </a:p>
        </p:txBody>
      </p:sp>
    </p:spTree>
    <p:extLst>
      <p:ext uri="{BB962C8B-B14F-4D97-AF65-F5344CB8AC3E}">
        <p14:creationId xmlns:p14="http://schemas.microsoft.com/office/powerpoint/2010/main" val="37869547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sidfot 1"/>
          <p:cNvSpPr>
            <a:spLocks noGrp="1"/>
          </p:cNvSpPr>
          <p:nvPr>
            <p:ph type="ftr" sz="quarter" idx="11"/>
          </p:nvPr>
        </p:nvSpPr>
        <p:spPr/>
        <p:txBody>
          <a:bodyPr/>
          <a:lstStyle/>
          <a:p>
            <a:r>
              <a:rPr lang="sv-SE"/>
              <a:t>Aktualisera</a:t>
            </a:r>
          </a:p>
        </p:txBody>
      </p:sp>
      <p:sp>
        <p:nvSpPr>
          <p:cNvPr id="4" name="Platshållare för innehåll 3"/>
          <p:cNvSpPr>
            <a:spLocks noGrp="1"/>
          </p:cNvSpPr>
          <p:nvPr>
            <p:ph sz="quarter" idx="13"/>
          </p:nvPr>
        </p:nvSpPr>
        <p:spPr/>
        <p:txBody>
          <a:bodyPr/>
          <a:lstStyle/>
          <a:p>
            <a:pPr marL="0" lvl="0" indent="0">
              <a:buNone/>
            </a:pPr>
            <a:r>
              <a:rPr lang="sv-SE" dirty="0"/>
              <a:t>Barn har rätt till relevant information </a:t>
            </a:r>
            <a:br>
              <a:rPr lang="sv-SE" dirty="0"/>
            </a:br>
            <a:r>
              <a:rPr lang="sv-SE" dirty="0"/>
              <a:t>när en åtgärd rör barnet och ska ges möjlighet att framföra sina åsikter i </a:t>
            </a:r>
            <a:br>
              <a:rPr lang="sv-SE" dirty="0"/>
            </a:br>
            <a:r>
              <a:rPr lang="sv-SE" dirty="0"/>
              <a:t>frågor som rör barnet.  </a:t>
            </a:r>
          </a:p>
          <a:p>
            <a:pPr marL="0" lvl="0" indent="0">
              <a:buNone/>
            </a:pPr>
            <a:endParaRPr lang="sv-SE" sz="2800" dirty="0"/>
          </a:p>
          <a:p>
            <a:pPr marL="0" lvl="0" indent="0">
              <a:buNone/>
            </a:pPr>
            <a:r>
              <a:rPr lang="sv-SE" sz="2000" b="0" i="1" dirty="0"/>
              <a:t>(11 kap. 10 § </a:t>
            </a:r>
            <a:r>
              <a:rPr lang="sv-SE" sz="2000" b="0" i="1" dirty="0" err="1"/>
              <a:t>SoL</a:t>
            </a:r>
            <a:r>
              <a:rPr lang="sv-SE" sz="2000" b="0" i="1" dirty="0"/>
              <a:t>)  </a:t>
            </a:r>
          </a:p>
          <a:p>
            <a:endParaRPr lang="sv-SE" dirty="0"/>
          </a:p>
        </p:txBody>
      </p:sp>
      <p:sp>
        <p:nvSpPr>
          <p:cNvPr id="3" name="Platshållare för bildnummer 2"/>
          <p:cNvSpPr>
            <a:spLocks noGrp="1"/>
          </p:cNvSpPr>
          <p:nvPr>
            <p:ph type="sldNum" sz="quarter" idx="12"/>
          </p:nvPr>
        </p:nvSpPr>
        <p:spPr/>
        <p:txBody>
          <a:bodyPr/>
          <a:lstStyle/>
          <a:p>
            <a:fld id="{F3A1DABF-CD59-47A1-8187-10F3203EF599}" type="slidenum">
              <a:rPr lang="sv-SE" smtClean="0"/>
              <a:t>30</a:t>
            </a:fld>
            <a:endParaRPr lang="sv-SE"/>
          </a:p>
        </p:txBody>
      </p:sp>
    </p:spTree>
    <p:extLst>
      <p:ext uri="{BB962C8B-B14F-4D97-AF65-F5344CB8AC3E}">
        <p14:creationId xmlns:p14="http://schemas.microsoft.com/office/powerpoint/2010/main" val="8960837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sidfot 1"/>
          <p:cNvSpPr>
            <a:spLocks noGrp="1"/>
          </p:cNvSpPr>
          <p:nvPr>
            <p:ph type="ftr" sz="quarter" idx="11"/>
          </p:nvPr>
        </p:nvSpPr>
        <p:spPr/>
        <p:txBody>
          <a:bodyPr/>
          <a:lstStyle/>
          <a:p>
            <a:r>
              <a:rPr lang="sv-SE"/>
              <a:t>Aktualisera</a:t>
            </a:r>
          </a:p>
        </p:txBody>
      </p:sp>
      <p:sp>
        <p:nvSpPr>
          <p:cNvPr id="4" name="Platshållare för innehåll 3"/>
          <p:cNvSpPr>
            <a:spLocks noGrp="1"/>
          </p:cNvSpPr>
          <p:nvPr>
            <p:ph sz="quarter" idx="13"/>
          </p:nvPr>
        </p:nvSpPr>
        <p:spPr/>
        <p:txBody>
          <a:bodyPr/>
          <a:lstStyle/>
          <a:p>
            <a:pPr marL="0" indent="0">
              <a:buNone/>
            </a:pPr>
            <a:r>
              <a:rPr lang="sv-SE" dirty="0"/>
              <a:t>Om beslut fattas att inte inleda en utredning efter en förhandsbedömning ska vissa uppgifter dokumenteras. Om förhands-bedömningen gäller ett barn, och barnet inte själv har kommit till tals, ska anledningen till detta dokumenteras.  </a:t>
            </a:r>
          </a:p>
          <a:p>
            <a:pPr marL="0" indent="0">
              <a:buNone/>
            </a:pPr>
            <a:endParaRPr lang="sv-SE" sz="2800" dirty="0"/>
          </a:p>
          <a:p>
            <a:pPr marL="0" indent="0">
              <a:buNone/>
            </a:pPr>
            <a:r>
              <a:rPr lang="sv-SE" sz="2000" b="0" i="1" dirty="0"/>
              <a:t>(Se 5 kap. 2 § SOSFS 2014:5)</a:t>
            </a:r>
          </a:p>
          <a:p>
            <a:endParaRPr lang="sv-SE" dirty="0"/>
          </a:p>
        </p:txBody>
      </p:sp>
      <p:sp>
        <p:nvSpPr>
          <p:cNvPr id="3" name="Platshållare för bildnummer 2"/>
          <p:cNvSpPr>
            <a:spLocks noGrp="1"/>
          </p:cNvSpPr>
          <p:nvPr>
            <p:ph type="sldNum" sz="quarter" idx="12"/>
          </p:nvPr>
        </p:nvSpPr>
        <p:spPr/>
        <p:txBody>
          <a:bodyPr/>
          <a:lstStyle/>
          <a:p>
            <a:fld id="{F3A1DABF-CD59-47A1-8187-10F3203EF599}" type="slidenum">
              <a:rPr lang="sv-SE" smtClean="0"/>
              <a:t>31</a:t>
            </a:fld>
            <a:endParaRPr lang="sv-SE"/>
          </a:p>
        </p:txBody>
      </p:sp>
    </p:spTree>
    <p:extLst>
      <p:ext uri="{BB962C8B-B14F-4D97-AF65-F5344CB8AC3E}">
        <p14:creationId xmlns:p14="http://schemas.microsoft.com/office/powerpoint/2010/main" val="41237963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sidfot 1"/>
          <p:cNvSpPr>
            <a:spLocks noGrp="1"/>
          </p:cNvSpPr>
          <p:nvPr>
            <p:ph type="ftr" sz="quarter" idx="11"/>
          </p:nvPr>
        </p:nvSpPr>
        <p:spPr/>
        <p:txBody>
          <a:bodyPr/>
          <a:lstStyle/>
          <a:p>
            <a:r>
              <a:rPr lang="sv-SE" dirty="0"/>
              <a:t>Aktualisera</a:t>
            </a:r>
          </a:p>
        </p:txBody>
      </p:sp>
      <p:sp>
        <p:nvSpPr>
          <p:cNvPr id="4" name="Platshållare för innehåll 3"/>
          <p:cNvSpPr>
            <a:spLocks noGrp="1"/>
          </p:cNvSpPr>
          <p:nvPr>
            <p:ph sz="quarter" idx="13"/>
          </p:nvPr>
        </p:nvSpPr>
        <p:spPr>
          <a:xfrm>
            <a:off x="801688" y="1353267"/>
            <a:ext cx="7411728" cy="3708400"/>
          </a:xfrm>
        </p:spPr>
        <p:txBody>
          <a:bodyPr/>
          <a:lstStyle/>
          <a:p>
            <a:pPr marL="0" indent="0">
              <a:buNone/>
            </a:pPr>
            <a:r>
              <a:rPr lang="sv-SE" dirty="0"/>
              <a:t>I vissa fall finns möjlighet att ha enskilda samtal med barnet utan vårdnadshavarens samtyckemed stöd av 11 kap. 10 § tredje stycket </a:t>
            </a:r>
            <a:r>
              <a:rPr lang="sv-SE" dirty="0" err="1"/>
              <a:t>SoL.</a:t>
            </a:r>
            <a:r>
              <a:rPr lang="sv-SE" dirty="0"/>
              <a:t> JO har ansett att socialtjänsten utan vårdnadshavarens godkännande under en förhandsbedömning kan prata med barn vars ålder och mognad innebär att de själva kan avgöra om de vill tala med socialnämndens handläggare. </a:t>
            </a:r>
          </a:p>
          <a:p>
            <a:pPr marL="0" indent="0">
              <a:buNone/>
            </a:pPr>
            <a:r>
              <a:rPr lang="sv-SE" sz="2000" b="0" i="1" dirty="0"/>
              <a:t>(Se JO dnr 3891-2014)</a:t>
            </a:r>
          </a:p>
          <a:p>
            <a:endParaRPr lang="sv-SE" dirty="0"/>
          </a:p>
        </p:txBody>
      </p:sp>
      <p:sp>
        <p:nvSpPr>
          <p:cNvPr id="3" name="Platshållare för bildnummer 2"/>
          <p:cNvSpPr>
            <a:spLocks noGrp="1"/>
          </p:cNvSpPr>
          <p:nvPr>
            <p:ph type="sldNum" sz="quarter" idx="12"/>
          </p:nvPr>
        </p:nvSpPr>
        <p:spPr/>
        <p:txBody>
          <a:bodyPr/>
          <a:lstStyle/>
          <a:p>
            <a:fld id="{F3A1DABF-CD59-47A1-8187-10F3203EF599}" type="slidenum">
              <a:rPr lang="sv-SE" smtClean="0"/>
              <a:t>32</a:t>
            </a:fld>
            <a:endParaRPr lang="sv-SE"/>
          </a:p>
        </p:txBody>
      </p:sp>
    </p:spTree>
    <p:extLst>
      <p:ext uri="{BB962C8B-B14F-4D97-AF65-F5344CB8AC3E}">
        <p14:creationId xmlns:p14="http://schemas.microsoft.com/office/powerpoint/2010/main" val="8211859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23BADC-D833-4FC3-BC1A-AECF1E241D0F}"/>
              </a:ext>
            </a:extLst>
          </p:cNvPr>
          <p:cNvSpPr>
            <a:spLocks noGrp="1"/>
          </p:cNvSpPr>
          <p:nvPr>
            <p:ph type="title"/>
          </p:nvPr>
        </p:nvSpPr>
        <p:spPr/>
        <p:txBody>
          <a:bodyPr/>
          <a:lstStyle/>
          <a:p>
            <a:r>
              <a:rPr lang="sv-SE" dirty="0"/>
              <a:t>Diskutera gemensamt</a:t>
            </a:r>
            <a:br>
              <a:rPr lang="sv-SE" dirty="0"/>
            </a:br>
            <a:r>
              <a:rPr lang="sv-SE" b="0" dirty="0"/>
              <a:t>(10 min) </a:t>
            </a:r>
            <a:br>
              <a:rPr lang="sv-SE" b="0" dirty="0"/>
            </a:br>
            <a:r>
              <a:rPr lang="sv-SE" dirty="0"/>
              <a:t> </a:t>
            </a:r>
          </a:p>
        </p:txBody>
      </p:sp>
      <p:sp>
        <p:nvSpPr>
          <p:cNvPr id="3" name="Platshållare för innehåll 2">
            <a:extLst>
              <a:ext uri="{FF2B5EF4-FFF2-40B4-BE49-F238E27FC236}">
                <a16:creationId xmlns:a16="http://schemas.microsoft.com/office/drawing/2014/main" id="{68E35ADA-BED3-4AA3-BAFE-AA9D1F0195D2}"/>
              </a:ext>
            </a:extLst>
          </p:cNvPr>
          <p:cNvSpPr>
            <a:spLocks noGrp="1"/>
          </p:cNvSpPr>
          <p:nvPr>
            <p:ph idx="1"/>
          </p:nvPr>
        </p:nvSpPr>
        <p:spPr>
          <a:xfrm>
            <a:off x="801687" y="2057400"/>
            <a:ext cx="7096139" cy="3695131"/>
          </a:xfrm>
        </p:spPr>
        <p:txBody>
          <a:bodyPr/>
          <a:lstStyle/>
          <a:p>
            <a:r>
              <a:rPr lang="sv-SE" sz="2600" b="0" dirty="0"/>
              <a:t>Fick ni några nya tankar när ni läste texterna?</a:t>
            </a:r>
          </a:p>
          <a:p>
            <a:r>
              <a:rPr lang="sv-SE" sz="2600" b="0" dirty="0"/>
              <a:t>Vad har ni för erfarenhet av att barnet är delaktig i förhandsbedömningen?</a:t>
            </a:r>
          </a:p>
          <a:p>
            <a:r>
              <a:rPr lang="sv-SE" sz="2600" b="0" dirty="0"/>
              <a:t>Vad brukar fungera bra? </a:t>
            </a:r>
          </a:p>
          <a:p>
            <a:pPr marL="0" indent="0">
              <a:buNone/>
            </a:pPr>
            <a:r>
              <a:rPr lang="sv-SE" sz="2600" dirty="0"/>
              <a:t> </a:t>
            </a:r>
          </a:p>
          <a:p>
            <a:endParaRPr lang="sv-SE" dirty="0"/>
          </a:p>
        </p:txBody>
      </p:sp>
      <p:sp>
        <p:nvSpPr>
          <p:cNvPr id="5" name="Platshållare för sidfot 4"/>
          <p:cNvSpPr>
            <a:spLocks noGrp="1"/>
          </p:cNvSpPr>
          <p:nvPr>
            <p:ph type="ftr" sz="quarter" idx="11"/>
          </p:nvPr>
        </p:nvSpPr>
        <p:spPr/>
        <p:txBody>
          <a:bodyPr/>
          <a:lstStyle/>
          <a:p>
            <a:r>
              <a:rPr lang="sv-SE"/>
              <a:t>Aktualisera</a:t>
            </a:r>
          </a:p>
        </p:txBody>
      </p:sp>
      <p:pic>
        <p:nvPicPr>
          <p:cNvPr id="8" name="Bildobjekt 7"/>
          <p:cNvPicPr>
            <a:picLocks noChangeAspect="1"/>
          </p:cNvPicPr>
          <p:nvPr/>
        </p:nvPicPr>
        <p:blipFill rotWithShape="1">
          <a:blip r:embed="rId2">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
        <p:nvSpPr>
          <p:cNvPr id="4" name="Platshållare för bildnummer 3"/>
          <p:cNvSpPr>
            <a:spLocks noGrp="1"/>
          </p:cNvSpPr>
          <p:nvPr>
            <p:ph type="sldNum" sz="quarter" idx="12"/>
          </p:nvPr>
        </p:nvSpPr>
        <p:spPr/>
        <p:txBody>
          <a:bodyPr/>
          <a:lstStyle/>
          <a:p>
            <a:fld id="{3C85E78D-9BDB-402C-83E3-26573C1B9F9F}" type="slidenum">
              <a:rPr lang="sv-SE" smtClean="0"/>
              <a:t>33</a:t>
            </a:fld>
            <a:endParaRPr lang="sv-SE"/>
          </a:p>
        </p:txBody>
      </p:sp>
    </p:spTree>
    <p:extLst>
      <p:ext uri="{BB962C8B-B14F-4D97-AF65-F5344CB8AC3E}">
        <p14:creationId xmlns:p14="http://schemas.microsoft.com/office/powerpoint/2010/main" val="14305297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Fundera enskilt </a:t>
            </a:r>
            <a:br>
              <a:rPr lang="sv-SE" dirty="0"/>
            </a:br>
            <a:r>
              <a:rPr lang="sv-SE" b="0" dirty="0"/>
              <a:t>(3 minuter)</a:t>
            </a:r>
          </a:p>
        </p:txBody>
      </p:sp>
      <p:sp>
        <p:nvSpPr>
          <p:cNvPr id="3" name="Platshållare för sidfot 2"/>
          <p:cNvSpPr>
            <a:spLocks noGrp="1"/>
          </p:cNvSpPr>
          <p:nvPr>
            <p:ph type="ftr" sz="quarter" idx="11"/>
          </p:nvPr>
        </p:nvSpPr>
        <p:spPr/>
        <p:txBody>
          <a:bodyPr/>
          <a:lstStyle/>
          <a:p>
            <a:r>
              <a:rPr lang="sv-SE"/>
              <a:t>Aktualisera</a:t>
            </a:r>
          </a:p>
        </p:txBody>
      </p:sp>
      <p:sp>
        <p:nvSpPr>
          <p:cNvPr id="4" name="Platshållare för innehåll 3"/>
          <p:cNvSpPr>
            <a:spLocks noGrp="1"/>
          </p:cNvSpPr>
          <p:nvPr>
            <p:ph sz="quarter" idx="13"/>
          </p:nvPr>
        </p:nvSpPr>
        <p:spPr/>
        <p:txBody>
          <a:bodyPr/>
          <a:lstStyle/>
          <a:p>
            <a:pPr marL="0" indent="0">
              <a:spcBef>
                <a:spcPts val="1900"/>
              </a:spcBef>
              <a:buNone/>
            </a:pPr>
            <a:r>
              <a:rPr lang="sv-SE" b="1" dirty="0"/>
              <a:t>Vad tar du med dig från diskussionen?</a:t>
            </a:r>
          </a:p>
          <a:p>
            <a:pPr marL="0" indent="0">
              <a:spcBef>
                <a:spcPts val="1900"/>
              </a:spcBef>
              <a:buNone/>
            </a:pPr>
            <a:r>
              <a:rPr lang="sv-SE" sz="2000" b="1" dirty="0"/>
              <a:t>Exempelvis:</a:t>
            </a:r>
          </a:p>
          <a:p>
            <a:r>
              <a:rPr lang="sv-SE" sz="2000" dirty="0"/>
              <a:t>Något du har fått hjälp med.</a:t>
            </a:r>
          </a:p>
          <a:p>
            <a:r>
              <a:rPr lang="sv-SE" sz="2000" dirty="0"/>
              <a:t>Eventuella ”aha-upplevelser”.</a:t>
            </a:r>
          </a:p>
          <a:p>
            <a:r>
              <a:rPr lang="sv-SE" sz="2000" dirty="0"/>
              <a:t>Något du ska börja, sluta eller fortsätta göra. </a:t>
            </a:r>
          </a:p>
          <a:p>
            <a:endParaRPr lang="sv-SE" dirty="0"/>
          </a:p>
        </p:txBody>
      </p:sp>
      <p:pic>
        <p:nvPicPr>
          <p:cNvPr id="5" name="Bildobjekt 4"/>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313064" y="717972"/>
            <a:ext cx="1100911" cy="994449"/>
          </a:xfrm>
          <a:prstGeom prst="rect">
            <a:avLst/>
          </a:prstGeom>
        </p:spPr>
      </p:pic>
      <p:sp>
        <p:nvSpPr>
          <p:cNvPr id="6" name="Platshållare för bildnummer 5"/>
          <p:cNvSpPr>
            <a:spLocks noGrp="1"/>
          </p:cNvSpPr>
          <p:nvPr>
            <p:ph type="sldNum" sz="quarter" idx="12"/>
          </p:nvPr>
        </p:nvSpPr>
        <p:spPr/>
        <p:txBody>
          <a:bodyPr/>
          <a:lstStyle/>
          <a:p>
            <a:fld id="{F3A1DABF-CD59-47A1-8187-10F3203EF599}" type="slidenum">
              <a:rPr lang="sv-SE" smtClean="0"/>
              <a:t>34</a:t>
            </a:fld>
            <a:endParaRPr lang="sv-SE"/>
          </a:p>
        </p:txBody>
      </p:sp>
    </p:spTree>
    <p:extLst>
      <p:ext uri="{BB962C8B-B14F-4D97-AF65-F5344CB8AC3E}">
        <p14:creationId xmlns:p14="http://schemas.microsoft.com/office/powerpoint/2010/main" val="32306097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23BADC-D833-4FC3-BC1A-AECF1E241D0F}"/>
              </a:ext>
            </a:extLst>
          </p:cNvPr>
          <p:cNvSpPr>
            <a:spLocks noGrp="1"/>
          </p:cNvSpPr>
          <p:nvPr>
            <p:ph type="title"/>
          </p:nvPr>
        </p:nvSpPr>
        <p:spPr/>
        <p:txBody>
          <a:bodyPr/>
          <a:lstStyle/>
          <a:p>
            <a:r>
              <a:rPr lang="sv-SE" dirty="0"/>
              <a:t>Sammanfatta och avsluta</a:t>
            </a:r>
            <a:br>
              <a:rPr lang="sv-SE" dirty="0"/>
            </a:br>
            <a:r>
              <a:rPr lang="sv-SE" b="0" dirty="0"/>
              <a:t>(5 minuter)</a:t>
            </a:r>
          </a:p>
        </p:txBody>
      </p:sp>
      <p:sp>
        <p:nvSpPr>
          <p:cNvPr id="3" name="Platshållare för innehåll 2">
            <a:extLst>
              <a:ext uri="{FF2B5EF4-FFF2-40B4-BE49-F238E27FC236}">
                <a16:creationId xmlns:a16="http://schemas.microsoft.com/office/drawing/2014/main" id="{68E35ADA-BED3-4AA3-BAFE-AA9D1F0195D2}"/>
              </a:ext>
            </a:extLst>
          </p:cNvPr>
          <p:cNvSpPr>
            <a:spLocks noGrp="1"/>
          </p:cNvSpPr>
          <p:nvPr>
            <p:ph idx="1"/>
          </p:nvPr>
        </p:nvSpPr>
        <p:spPr/>
        <p:txBody>
          <a:bodyPr/>
          <a:lstStyle/>
          <a:p>
            <a:pPr>
              <a:spcBef>
                <a:spcPts val="0"/>
              </a:spcBef>
            </a:pPr>
            <a:r>
              <a:rPr lang="sv-SE" sz="2600" b="0" dirty="0"/>
              <a:t>Gå laget runt och låt dem som vill </a:t>
            </a:r>
            <a:br>
              <a:rPr lang="sv-SE" sz="2600" b="0" dirty="0"/>
            </a:br>
            <a:r>
              <a:rPr lang="sv-SE" sz="2600" b="0" dirty="0"/>
              <a:t>dela med sig av tankar kring övningen. </a:t>
            </a:r>
          </a:p>
          <a:p>
            <a:pPr>
              <a:spcBef>
                <a:spcPts val="0"/>
              </a:spcBef>
            </a:pPr>
            <a:r>
              <a:rPr lang="sv-SE" sz="2600" b="0" dirty="0"/>
              <a:t>Avsluta övningen.  </a:t>
            </a:r>
          </a:p>
        </p:txBody>
      </p:sp>
      <p:sp>
        <p:nvSpPr>
          <p:cNvPr id="5" name="Platshållare för sidfot 4"/>
          <p:cNvSpPr>
            <a:spLocks noGrp="1"/>
          </p:cNvSpPr>
          <p:nvPr>
            <p:ph type="ftr" sz="quarter" idx="11"/>
          </p:nvPr>
        </p:nvSpPr>
        <p:spPr/>
        <p:txBody>
          <a:bodyPr/>
          <a:lstStyle/>
          <a:p>
            <a:r>
              <a:rPr lang="sv-SE"/>
              <a:t>Aktualisera</a:t>
            </a:r>
          </a:p>
        </p:txBody>
      </p:sp>
      <p:pic>
        <p:nvPicPr>
          <p:cNvPr id="7" name="Bildobjekt 6"/>
          <p:cNvPicPr>
            <a:picLocks noChangeAspect="1"/>
          </p:cNvPicPr>
          <p:nvPr/>
        </p:nvPicPr>
        <p:blipFill rotWithShape="1">
          <a:blip r:embed="rId2">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
        <p:nvSpPr>
          <p:cNvPr id="4" name="Platshållare för bildnummer 3"/>
          <p:cNvSpPr>
            <a:spLocks noGrp="1"/>
          </p:cNvSpPr>
          <p:nvPr>
            <p:ph type="sldNum" sz="quarter" idx="12"/>
          </p:nvPr>
        </p:nvSpPr>
        <p:spPr/>
        <p:txBody>
          <a:bodyPr/>
          <a:lstStyle/>
          <a:p>
            <a:fld id="{3C85E78D-9BDB-402C-83E3-26573C1B9F9F}" type="slidenum">
              <a:rPr lang="sv-SE" smtClean="0"/>
              <a:t>35</a:t>
            </a:fld>
            <a:endParaRPr lang="sv-SE"/>
          </a:p>
        </p:txBody>
      </p:sp>
    </p:spTree>
    <p:extLst>
      <p:ext uri="{BB962C8B-B14F-4D97-AF65-F5344CB8AC3E}">
        <p14:creationId xmlns:p14="http://schemas.microsoft.com/office/powerpoint/2010/main" val="8908854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a:p>
        </p:txBody>
      </p:sp>
    </p:spTree>
    <p:extLst>
      <p:ext uri="{BB962C8B-B14F-4D97-AF65-F5344CB8AC3E}">
        <p14:creationId xmlns:p14="http://schemas.microsoft.com/office/powerpoint/2010/main" val="3212964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Övningens syfte</a:t>
            </a:r>
          </a:p>
        </p:txBody>
      </p:sp>
      <p:sp>
        <p:nvSpPr>
          <p:cNvPr id="4" name="Platshållare för innehåll 3"/>
          <p:cNvSpPr>
            <a:spLocks noGrp="1"/>
          </p:cNvSpPr>
          <p:nvPr>
            <p:ph sz="quarter" idx="13"/>
          </p:nvPr>
        </p:nvSpPr>
        <p:spPr/>
        <p:txBody>
          <a:bodyPr/>
          <a:lstStyle/>
          <a:p>
            <a:pPr marL="0" indent="0">
              <a:buNone/>
            </a:pPr>
            <a:r>
              <a:rPr lang="sv-SE" b="0" dirty="0"/>
              <a:t>Att ge ökad förståelse för syftet med och omfattningen av en förhandsbedömning.</a:t>
            </a:r>
          </a:p>
        </p:txBody>
      </p:sp>
      <p:sp>
        <p:nvSpPr>
          <p:cNvPr id="3" name="Platshållare för sidfot 2"/>
          <p:cNvSpPr>
            <a:spLocks noGrp="1"/>
          </p:cNvSpPr>
          <p:nvPr>
            <p:ph type="ftr" sz="quarter" idx="11"/>
          </p:nvPr>
        </p:nvSpPr>
        <p:spPr/>
        <p:txBody>
          <a:bodyPr/>
          <a:lstStyle/>
          <a:p>
            <a:r>
              <a:rPr lang="sv-SE" dirty="0"/>
              <a:t>Aktualisera</a:t>
            </a:r>
          </a:p>
        </p:txBody>
      </p:sp>
      <p:pic>
        <p:nvPicPr>
          <p:cNvPr id="8" name="Bildobjekt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3065" y="686594"/>
            <a:ext cx="1320883" cy="1025828"/>
          </a:xfrm>
          <a:prstGeom prst="rect">
            <a:avLst/>
          </a:prstGeom>
        </p:spPr>
      </p:pic>
      <p:sp>
        <p:nvSpPr>
          <p:cNvPr id="5" name="Platshållare för bildnummer 4"/>
          <p:cNvSpPr>
            <a:spLocks noGrp="1"/>
          </p:cNvSpPr>
          <p:nvPr>
            <p:ph type="sldNum" sz="quarter" idx="12"/>
          </p:nvPr>
        </p:nvSpPr>
        <p:spPr/>
        <p:txBody>
          <a:bodyPr/>
          <a:lstStyle/>
          <a:p>
            <a:fld id="{F3A1DABF-CD59-47A1-8187-10F3203EF599}" type="slidenum">
              <a:rPr lang="sv-SE" smtClean="0"/>
              <a:t>4</a:t>
            </a:fld>
            <a:endParaRPr lang="sv-SE"/>
          </a:p>
        </p:txBody>
      </p:sp>
    </p:spTree>
    <p:extLst>
      <p:ext uri="{BB962C8B-B14F-4D97-AF65-F5344CB8AC3E}">
        <p14:creationId xmlns:p14="http://schemas.microsoft.com/office/powerpoint/2010/main" val="1620181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Instruktion till övningen</a:t>
            </a:r>
          </a:p>
        </p:txBody>
      </p:sp>
      <p:sp>
        <p:nvSpPr>
          <p:cNvPr id="4" name="Platshållare för sidfot 3"/>
          <p:cNvSpPr>
            <a:spLocks noGrp="1"/>
          </p:cNvSpPr>
          <p:nvPr>
            <p:ph type="ftr" sz="quarter" idx="11"/>
          </p:nvPr>
        </p:nvSpPr>
        <p:spPr/>
        <p:txBody>
          <a:bodyPr/>
          <a:lstStyle/>
          <a:p>
            <a:r>
              <a:rPr lang="sv-SE"/>
              <a:t>Aktualisera</a:t>
            </a:r>
          </a:p>
        </p:txBody>
      </p:sp>
      <p:sp>
        <p:nvSpPr>
          <p:cNvPr id="5" name="Platshållare för innehåll 4"/>
          <p:cNvSpPr>
            <a:spLocks noGrp="1"/>
          </p:cNvSpPr>
          <p:nvPr>
            <p:ph sz="quarter" idx="13"/>
          </p:nvPr>
        </p:nvSpPr>
        <p:spPr/>
        <p:txBody>
          <a:bodyPr/>
          <a:lstStyle/>
          <a:p>
            <a:r>
              <a:rPr lang="sv-SE" sz="2000" b="1" dirty="0"/>
              <a:t>Sitt på varsin stol. </a:t>
            </a:r>
            <a:br>
              <a:rPr lang="sv-SE" sz="2000" b="1" dirty="0"/>
            </a:br>
            <a:r>
              <a:rPr lang="sv-SE" sz="2000" b="1" dirty="0"/>
              <a:t>Ett påstående i taget kommer att läsas upp. </a:t>
            </a:r>
          </a:p>
          <a:p>
            <a:r>
              <a:rPr lang="sv-SE" sz="2000" b="1" dirty="0"/>
              <a:t>Du tar ställning till påståendet genom att…</a:t>
            </a:r>
          </a:p>
          <a:p>
            <a:pPr lvl="1"/>
            <a:r>
              <a:rPr lang="sv-SE" sz="1600" dirty="0"/>
              <a:t>ställa dig upp – om du håller med.</a:t>
            </a:r>
          </a:p>
          <a:p>
            <a:pPr lvl="1"/>
            <a:r>
              <a:rPr lang="sv-SE" sz="1600" dirty="0"/>
              <a:t>sitta kvar – om du inte håller med.</a:t>
            </a:r>
          </a:p>
          <a:p>
            <a:pPr lvl="1"/>
            <a:r>
              <a:rPr lang="sv-SE" sz="1600" dirty="0"/>
              <a:t>sitta kvar och räcka upp handen – om du inte vet. </a:t>
            </a:r>
          </a:p>
          <a:p>
            <a:r>
              <a:rPr lang="sv-SE" sz="2000" b="1" dirty="0"/>
              <a:t>För varje påstående, diskutera era ställnings-</a:t>
            </a:r>
            <a:br>
              <a:rPr lang="sv-SE" sz="2000" b="1" dirty="0"/>
            </a:br>
            <a:r>
              <a:rPr lang="sv-SE" sz="2000" b="1" dirty="0"/>
              <a:t>taganden i hela gruppen</a:t>
            </a:r>
          </a:p>
          <a:p>
            <a:pPr lvl="1"/>
            <a:r>
              <a:rPr lang="sv-SE" sz="1600" dirty="0"/>
              <a:t>Varför svarade ni som ni gjorde? </a:t>
            </a:r>
          </a:p>
          <a:p>
            <a:r>
              <a:rPr lang="sv-SE" sz="2000" b="1" dirty="0"/>
              <a:t>Gå därefter vidare till nästa påstående</a:t>
            </a:r>
          </a:p>
          <a:p>
            <a:endParaRPr lang="sv-SE" dirty="0"/>
          </a:p>
        </p:txBody>
      </p:sp>
      <p:sp>
        <p:nvSpPr>
          <p:cNvPr id="3" name="Platshållare för bildnummer 2"/>
          <p:cNvSpPr>
            <a:spLocks noGrp="1"/>
          </p:cNvSpPr>
          <p:nvPr>
            <p:ph type="sldNum" sz="quarter" idx="12"/>
          </p:nvPr>
        </p:nvSpPr>
        <p:spPr/>
        <p:txBody>
          <a:bodyPr/>
          <a:lstStyle/>
          <a:p>
            <a:fld id="{F3A1DABF-CD59-47A1-8187-10F3203EF599}" type="slidenum">
              <a:rPr lang="sv-SE" smtClean="0"/>
              <a:t>5</a:t>
            </a:fld>
            <a:endParaRPr lang="sv-SE"/>
          </a:p>
        </p:txBody>
      </p:sp>
    </p:spTree>
    <p:extLst>
      <p:ext uri="{BB962C8B-B14F-4D97-AF65-F5344CB8AC3E}">
        <p14:creationId xmlns:p14="http://schemas.microsoft.com/office/powerpoint/2010/main" val="3880226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F390AC-7F68-4AAF-B448-4BE35C233C08}"/>
              </a:ext>
            </a:extLst>
          </p:cNvPr>
          <p:cNvSpPr>
            <a:spLocks noGrp="1"/>
          </p:cNvSpPr>
          <p:nvPr>
            <p:ph type="title"/>
          </p:nvPr>
        </p:nvSpPr>
        <p:spPr/>
        <p:txBody>
          <a:bodyPr/>
          <a:lstStyle/>
          <a:p>
            <a:r>
              <a:rPr lang="sv-SE" dirty="0"/>
              <a:t>Ta ställning och diskutera </a:t>
            </a:r>
            <a:br>
              <a:rPr lang="sv-SE" dirty="0"/>
            </a:br>
            <a:r>
              <a:rPr lang="sv-SE" b="0" dirty="0"/>
              <a:t>(5 minuter)</a:t>
            </a:r>
          </a:p>
        </p:txBody>
      </p:sp>
      <p:sp>
        <p:nvSpPr>
          <p:cNvPr id="3" name="Platshållare för innehåll 2">
            <a:extLst>
              <a:ext uri="{FF2B5EF4-FFF2-40B4-BE49-F238E27FC236}">
                <a16:creationId xmlns:a16="http://schemas.microsoft.com/office/drawing/2014/main" id="{98F28EC8-234D-44BA-94F9-DB392F21F72D}"/>
              </a:ext>
            </a:extLst>
          </p:cNvPr>
          <p:cNvSpPr>
            <a:spLocks noGrp="1"/>
          </p:cNvSpPr>
          <p:nvPr>
            <p:ph idx="1"/>
          </p:nvPr>
        </p:nvSpPr>
        <p:spPr/>
        <p:txBody>
          <a:bodyPr>
            <a:noAutofit/>
          </a:bodyPr>
          <a:lstStyle/>
          <a:p>
            <a:pPr marL="0" indent="0">
              <a:buNone/>
            </a:pPr>
            <a:r>
              <a:rPr lang="sv-SE" sz="2400" b="0" dirty="0"/>
              <a:t>Uppgifterna i anmälan ger för det </a:t>
            </a:r>
            <a:br>
              <a:rPr lang="sv-SE" sz="2400" b="0" dirty="0"/>
            </a:br>
            <a:r>
              <a:rPr lang="sv-SE" sz="2400" b="0" dirty="0"/>
              <a:t>mesta tillräckligt med information </a:t>
            </a:r>
            <a:br>
              <a:rPr lang="sv-SE" sz="2400" b="0" dirty="0"/>
            </a:br>
            <a:r>
              <a:rPr lang="sv-SE" sz="2400" b="0" dirty="0"/>
              <a:t>för att kunna fatta beslut.</a:t>
            </a:r>
          </a:p>
          <a:p>
            <a:pPr marL="285750" lvl="1" indent="0">
              <a:buNone/>
            </a:pPr>
            <a:endParaRPr lang="sv-SE" sz="1000" dirty="0"/>
          </a:p>
        </p:txBody>
      </p:sp>
      <p:sp>
        <p:nvSpPr>
          <p:cNvPr id="4" name="Platshållare för sidfot 3"/>
          <p:cNvSpPr>
            <a:spLocks noGrp="1"/>
          </p:cNvSpPr>
          <p:nvPr>
            <p:ph type="ftr" sz="quarter" idx="11"/>
          </p:nvPr>
        </p:nvSpPr>
        <p:spPr/>
        <p:txBody>
          <a:bodyPr/>
          <a:lstStyle/>
          <a:p>
            <a:r>
              <a:rPr lang="sv-SE"/>
              <a:t>Aktualisera</a:t>
            </a:r>
            <a:endParaRPr lang="sv-SE" dirty="0"/>
          </a:p>
        </p:txBody>
      </p:sp>
      <p:pic>
        <p:nvPicPr>
          <p:cNvPr id="7" name="Bildobjekt 6"/>
          <p:cNvPicPr>
            <a:picLocks noChangeAspect="1"/>
          </p:cNvPicPr>
          <p:nvPr/>
        </p:nvPicPr>
        <p:blipFill rotWithShape="1">
          <a:blip r:embed="rId3">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
        <p:nvSpPr>
          <p:cNvPr id="5" name="Platshållare för bildnummer 4"/>
          <p:cNvSpPr>
            <a:spLocks noGrp="1"/>
          </p:cNvSpPr>
          <p:nvPr>
            <p:ph type="sldNum" sz="quarter" idx="12"/>
          </p:nvPr>
        </p:nvSpPr>
        <p:spPr/>
        <p:txBody>
          <a:bodyPr/>
          <a:lstStyle/>
          <a:p>
            <a:fld id="{3C85E78D-9BDB-402C-83E3-26573C1B9F9F}" type="slidenum">
              <a:rPr lang="sv-SE" smtClean="0"/>
              <a:t>6</a:t>
            </a:fld>
            <a:endParaRPr lang="sv-SE"/>
          </a:p>
        </p:txBody>
      </p:sp>
    </p:spTree>
    <p:extLst>
      <p:ext uri="{BB962C8B-B14F-4D97-AF65-F5344CB8AC3E}">
        <p14:creationId xmlns:p14="http://schemas.microsoft.com/office/powerpoint/2010/main" val="319594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F390AC-7F68-4AAF-B448-4BE35C233C08}"/>
              </a:ext>
            </a:extLst>
          </p:cNvPr>
          <p:cNvSpPr>
            <a:spLocks noGrp="1"/>
          </p:cNvSpPr>
          <p:nvPr>
            <p:ph type="title"/>
          </p:nvPr>
        </p:nvSpPr>
        <p:spPr/>
        <p:txBody>
          <a:bodyPr/>
          <a:lstStyle/>
          <a:p>
            <a:r>
              <a:rPr lang="sv-SE" dirty="0"/>
              <a:t>Ta ställning och diskutera </a:t>
            </a:r>
            <a:br>
              <a:rPr lang="sv-SE" dirty="0"/>
            </a:br>
            <a:r>
              <a:rPr lang="sv-SE" b="0" dirty="0"/>
              <a:t>(5 minuter)</a:t>
            </a:r>
          </a:p>
        </p:txBody>
      </p:sp>
      <p:sp>
        <p:nvSpPr>
          <p:cNvPr id="3" name="Platshållare för innehåll 2">
            <a:extLst>
              <a:ext uri="{FF2B5EF4-FFF2-40B4-BE49-F238E27FC236}">
                <a16:creationId xmlns:a16="http://schemas.microsoft.com/office/drawing/2014/main" id="{98F28EC8-234D-44BA-94F9-DB392F21F72D}"/>
              </a:ext>
            </a:extLst>
          </p:cNvPr>
          <p:cNvSpPr>
            <a:spLocks noGrp="1"/>
          </p:cNvSpPr>
          <p:nvPr>
            <p:ph idx="1"/>
          </p:nvPr>
        </p:nvSpPr>
        <p:spPr/>
        <p:txBody>
          <a:bodyPr>
            <a:noAutofit/>
          </a:bodyPr>
          <a:lstStyle/>
          <a:p>
            <a:pPr marL="0" indent="0">
              <a:buNone/>
            </a:pPr>
            <a:r>
              <a:rPr lang="sv-SE" sz="2600" b="0" dirty="0"/>
              <a:t>Det är viktigt att alltid gå igenom </a:t>
            </a:r>
            <a:br>
              <a:rPr lang="sv-SE" sz="2600" b="0" dirty="0"/>
            </a:br>
            <a:r>
              <a:rPr lang="sv-SE" sz="2600" b="0" dirty="0"/>
              <a:t>uppgifter om tidigare kännedom </a:t>
            </a:r>
            <a:br>
              <a:rPr lang="sv-SE" sz="2600" b="0" dirty="0"/>
            </a:br>
            <a:r>
              <a:rPr lang="sv-SE" sz="2600" b="0" dirty="0"/>
              <a:t>(kronologiska pärmen eller liknande).</a:t>
            </a:r>
          </a:p>
          <a:p>
            <a:pPr marL="285750" lvl="1" indent="0">
              <a:buNone/>
            </a:pPr>
            <a:endParaRPr lang="sv-SE" sz="1000" dirty="0"/>
          </a:p>
        </p:txBody>
      </p:sp>
      <p:sp>
        <p:nvSpPr>
          <p:cNvPr id="4" name="Platshållare för sidfot 3"/>
          <p:cNvSpPr>
            <a:spLocks noGrp="1"/>
          </p:cNvSpPr>
          <p:nvPr>
            <p:ph type="ftr" sz="quarter" idx="11"/>
          </p:nvPr>
        </p:nvSpPr>
        <p:spPr/>
        <p:txBody>
          <a:bodyPr/>
          <a:lstStyle/>
          <a:p>
            <a:r>
              <a:rPr lang="sv-SE"/>
              <a:t>Aktualisera</a:t>
            </a:r>
            <a:endParaRPr lang="sv-SE" dirty="0"/>
          </a:p>
        </p:txBody>
      </p:sp>
      <p:pic>
        <p:nvPicPr>
          <p:cNvPr id="7" name="Bildobjekt 6"/>
          <p:cNvPicPr>
            <a:picLocks noChangeAspect="1"/>
          </p:cNvPicPr>
          <p:nvPr/>
        </p:nvPicPr>
        <p:blipFill rotWithShape="1">
          <a:blip r:embed="rId3">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
        <p:nvSpPr>
          <p:cNvPr id="5" name="Platshållare för bildnummer 4"/>
          <p:cNvSpPr>
            <a:spLocks noGrp="1"/>
          </p:cNvSpPr>
          <p:nvPr>
            <p:ph type="sldNum" sz="quarter" idx="12"/>
          </p:nvPr>
        </p:nvSpPr>
        <p:spPr/>
        <p:txBody>
          <a:bodyPr/>
          <a:lstStyle/>
          <a:p>
            <a:fld id="{3C85E78D-9BDB-402C-83E3-26573C1B9F9F}" type="slidenum">
              <a:rPr lang="sv-SE" smtClean="0"/>
              <a:t>7</a:t>
            </a:fld>
            <a:endParaRPr lang="sv-SE"/>
          </a:p>
        </p:txBody>
      </p:sp>
    </p:spTree>
    <p:extLst>
      <p:ext uri="{BB962C8B-B14F-4D97-AF65-F5344CB8AC3E}">
        <p14:creationId xmlns:p14="http://schemas.microsoft.com/office/powerpoint/2010/main" val="3369596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sz="quarter" idx="13"/>
          </p:nvPr>
        </p:nvSpPr>
        <p:spPr>
          <a:xfrm>
            <a:off x="801688" y="1353266"/>
            <a:ext cx="6959600" cy="3963451"/>
          </a:xfrm>
        </p:spPr>
        <p:txBody>
          <a:bodyPr/>
          <a:lstStyle/>
          <a:p>
            <a:pPr marL="0" indent="0">
              <a:buNone/>
            </a:pPr>
            <a:r>
              <a:rPr lang="sv-SE" dirty="0"/>
              <a:t>Innan socialnämnden beslutar att inte inleda en utredning bör uppgifter som finns i förekommande personakt beaktas. Även tidigare inkomna anmälningar hos den egna nämnden bör beaktas, om det är möjligt. </a:t>
            </a:r>
          </a:p>
          <a:p>
            <a:pPr marL="0" indent="0">
              <a:buNone/>
            </a:pPr>
            <a:endParaRPr lang="sv-SE" sz="2000" dirty="0"/>
          </a:p>
          <a:p>
            <a:pPr marL="0" indent="0">
              <a:spcAft>
                <a:spcPts val="0"/>
              </a:spcAft>
              <a:buNone/>
            </a:pPr>
            <a:r>
              <a:rPr lang="sv-SE" sz="2000" b="0" dirty="0"/>
              <a:t>(</a:t>
            </a:r>
            <a:r>
              <a:rPr lang="sv-SE" sz="2000" b="0" i="1" dirty="0"/>
              <a:t>Allmänt råd till 11 kap. 1 a § andra stycket </a:t>
            </a:r>
            <a:r>
              <a:rPr lang="sv-SE" sz="2000" b="0" i="1" dirty="0" err="1"/>
              <a:t>SoL</a:t>
            </a:r>
            <a:r>
              <a:rPr lang="sv-SE" sz="2000" b="0" i="1" dirty="0"/>
              <a:t> </a:t>
            </a:r>
          </a:p>
          <a:p>
            <a:pPr marL="0" indent="0">
              <a:spcAft>
                <a:spcPts val="0"/>
              </a:spcAft>
              <a:buNone/>
            </a:pPr>
            <a:r>
              <a:rPr lang="sv-SE" sz="2000" b="0" i="1" dirty="0"/>
              <a:t>i SOSFS 2014:6)</a:t>
            </a:r>
          </a:p>
          <a:p>
            <a:pPr marL="0" indent="0">
              <a:buNone/>
            </a:pPr>
            <a:endParaRPr lang="sv-SE" sz="2000" dirty="0"/>
          </a:p>
        </p:txBody>
      </p:sp>
      <p:sp>
        <p:nvSpPr>
          <p:cNvPr id="2" name="Platshållare för sidfot 1"/>
          <p:cNvSpPr>
            <a:spLocks noGrp="1"/>
          </p:cNvSpPr>
          <p:nvPr>
            <p:ph type="ftr" sz="quarter" idx="11"/>
          </p:nvPr>
        </p:nvSpPr>
        <p:spPr/>
        <p:txBody>
          <a:bodyPr/>
          <a:lstStyle/>
          <a:p>
            <a:r>
              <a:rPr lang="sv-SE"/>
              <a:t>Aktualisera</a:t>
            </a:r>
            <a:endParaRPr lang="sv-SE" dirty="0"/>
          </a:p>
        </p:txBody>
      </p:sp>
      <p:sp>
        <p:nvSpPr>
          <p:cNvPr id="4" name="Platshållare för bildnummer 3"/>
          <p:cNvSpPr>
            <a:spLocks noGrp="1"/>
          </p:cNvSpPr>
          <p:nvPr>
            <p:ph type="sldNum" sz="quarter" idx="12"/>
          </p:nvPr>
        </p:nvSpPr>
        <p:spPr/>
        <p:txBody>
          <a:bodyPr/>
          <a:lstStyle/>
          <a:p>
            <a:fld id="{F3A1DABF-CD59-47A1-8187-10F3203EF599}" type="slidenum">
              <a:rPr lang="sv-SE" smtClean="0"/>
              <a:t>8</a:t>
            </a:fld>
            <a:endParaRPr lang="sv-SE"/>
          </a:p>
        </p:txBody>
      </p:sp>
    </p:spTree>
    <p:extLst>
      <p:ext uri="{BB962C8B-B14F-4D97-AF65-F5344CB8AC3E}">
        <p14:creationId xmlns:p14="http://schemas.microsoft.com/office/powerpoint/2010/main" val="328786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F390AC-7F68-4AAF-B448-4BE35C233C08}"/>
              </a:ext>
            </a:extLst>
          </p:cNvPr>
          <p:cNvSpPr>
            <a:spLocks noGrp="1"/>
          </p:cNvSpPr>
          <p:nvPr>
            <p:ph type="title"/>
          </p:nvPr>
        </p:nvSpPr>
        <p:spPr/>
        <p:txBody>
          <a:bodyPr/>
          <a:lstStyle/>
          <a:p>
            <a:r>
              <a:rPr lang="sv-SE" dirty="0"/>
              <a:t>Ta ställning och diskutera </a:t>
            </a:r>
            <a:br>
              <a:rPr lang="sv-SE" dirty="0"/>
            </a:br>
            <a:r>
              <a:rPr lang="sv-SE" b="0" dirty="0"/>
              <a:t>(5 minuter)</a:t>
            </a:r>
          </a:p>
        </p:txBody>
      </p:sp>
      <p:sp>
        <p:nvSpPr>
          <p:cNvPr id="3" name="Platshållare för innehåll 2">
            <a:extLst>
              <a:ext uri="{FF2B5EF4-FFF2-40B4-BE49-F238E27FC236}">
                <a16:creationId xmlns:a16="http://schemas.microsoft.com/office/drawing/2014/main" id="{98F28EC8-234D-44BA-94F9-DB392F21F72D}"/>
              </a:ext>
            </a:extLst>
          </p:cNvPr>
          <p:cNvSpPr>
            <a:spLocks noGrp="1"/>
          </p:cNvSpPr>
          <p:nvPr>
            <p:ph idx="1"/>
          </p:nvPr>
        </p:nvSpPr>
        <p:spPr/>
        <p:txBody>
          <a:bodyPr>
            <a:noAutofit/>
          </a:bodyPr>
          <a:lstStyle/>
          <a:p>
            <a:pPr marL="0" indent="0">
              <a:buNone/>
            </a:pPr>
            <a:r>
              <a:rPr lang="sv-SE" sz="2600" b="0" dirty="0"/>
              <a:t>Vi måste alltid prata med barnet </a:t>
            </a:r>
            <a:br>
              <a:rPr lang="sv-SE" sz="2600" b="0" dirty="0"/>
            </a:br>
            <a:r>
              <a:rPr lang="sv-SE" sz="2600" b="0" dirty="0"/>
              <a:t>i förhandsbedömningen.</a:t>
            </a:r>
          </a:p>
          <a:p>
            <a:pPr marL="457200" indent="-457200">
              <a:buFont typeface="+mj-lt"/>
              <a:buAutoNum type="arabicPeriod"/>
            </a:pPr>
            <a:endParaRPr lang="sv-SE" sz="1400" dirty="0"/>
          </a:p>
          <a:p>
            <a:pPr marL="285750" lvl="1" indent="0">
              <a:buNone/>
            </a:pPr>
            <a:endParaRPr lang="sv-SE" sz="1000" dirty="0"/>
          </a:p>
        </p:txBody>
      </p:sp>
      <p:sp>
        <p:nvSpPr>
          <p:cNvPr id="4" name="Platshållare för sidfot 3"/>
          <p:cNvSpPr>
            <a:spLocks noGrp="1"/>
          </p:cNvSpPr>
          <p:nvPr>
            <p:ph type="ftr" sz="quarter" idx="11"/>
          </p:nvPr>
        </p:nvSpPr>
        <p:spPr/>
        <p:txBody>
          <a:bodyPr/>
          <a:lstStyle/>
          <a:p>
            <a:r>
              <a:rPr lang="sv-SE"/>
              <a:t>Aktualisera</a:t>
            </a:r>
            <a:endParaRPr lang="sv-SE" dirty="0"/>
          </a:p>
        </p:txBody>
      </p:sp>
      <p:pic>
        <p:nvPicPr>
          <p:cNvPr id="7" name="Bildobjekt 6"/>
          <p:cNvPicPr>
            <a:picLocks noChangeAspect="1"/>
          </p:cNvPicPr>
          <p:nvPr/>
        </p:nvPicPr>
        <p:blipFill rotWithShape="1">
          <a:blip r:embed="rId3">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
        <p:nvSpPr>
          <p:cNvPr id="5" name="Platshållare för bildnummer 4"/>
          <p:cNvSpPr>
            <a:spLocks noGrp="1"/>
          </p:cNvSpPr>
          <p:nvPr>
            <p:ph type="sldNum" sz="quarter" idx="12"/>
          </p:nvPr>
        </p:nvSpPr>
        <p:spPr/>
        <p:txBody>
          <a:bodyPr/>
          <a:lstStyle/>
          <a:p>
            <a:fld id="{3C85E78D-9BDB-402C-83E3-26573C1B9F9F}" type="slidenum">
              <a:rPr lang="sv-SE" smtClean="0"/>
              <a:t>9</a:t>
            </a:fld>
            <a:endParaRPr lang="sv-SE"/>
          </a:p>
        </p:txBody>
      </p:sp>
    </p:spTree>
    <p:extLst>
      <p:ext uri="{BB962C8B-B14F-4D97-AF65-F5344CB8AC3E}">
        <p14:creationId xmlns:p14="http://schemas.microsoft.com/office/powerpoint/2010/main" val="1850914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oS-PPT-svensk-150922">
  <a:themeElements>
    <a:clrScheme name="Anpassat 4">
      <a:dk1>
        <a:srgbClr val="000000"/>
      </a:dk1>
      <a:lt1>
        <a:srgbClr val="DAD7CB"/>
      </a:lt1>
      <a:dk2>
        <a:srgbClr val="8D6E97"/>
      </a:dk2>
      <a:lt2>
        <a:srgbClr val="4A7729"/>
      </a:lt2>
      <a:accent1>
        <a:srgbClr val="A6BCC6"/>
      </a:accent1>
      <a:accent2>
        <a:srgbClr val="7D9AAA"/>
      </a:accent2>
      <a:accent3>
        <a:srgbClr val="D3BF96"/>
      </a:accent3>
      <a:accent4>
        <a:srgbClr val="002B45"/>
      </a:accent4>
      <a:accent5>
        <a:srgbClr val="857363"/>
      </a:accent5>
      <a:accent6>
        <a:srgbClr val="452325"/>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AD7CB"/>
        </a:solidFill>
        <a:ln>
          <a:noFill/>
        </a:ln>
      </a:spPr>
      <a:bodyPr rtlCol="0" anchor="ctr"/>
      <a:lstStyle>
        <a:defPPr algn="ctr">
          <a:defRPr sz="1900" dirty="0" smtClean="0">
            <a:solidFill>
              <a:schemeClr val="tx1"/>
            </a:solidFill>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sz="1900" smtClean="0"/>
        </a:defPPr>
      </a:lstStyle>
    </a:txDef>
  </a:objectDefaults>
  <a:extraClrSchemeLst/>
  <a:custClrLst>
    <a:custClr name="Beige Diagrambakgrund">
      <a:srgbClr val="DAD7CB"/>
    </a:custClr>
    <a:custClr name="Mörkbeige">
      <a:srgbClr val="D3BF96"/>
    </a:custClr>
    <a:custClr>
      <a:srgbClr val="AAA38E"/>
    </a:custClr>
    <a:custClr name="Brun">
      <a:srgbClr val="857363"/>
    </a:custClr>
    <a:custClr name="Mellanbrun">
      <a:srgbClr val="6D5047"/>
    </a:custClr>
    <a:custClr name="Mörkbrun">
      <a:srgbClr val="452325"/>
    </a:custClr>
    <a:custClr name="Vit">
      <a:srgbClr val="FFFFFF"/>
    </a:custClr>
    <a:custClr name="Vit">
      <a:srgbClr val="FFFFFF"/>
    </a:custClr>
    <a:custClr name="Svart">
      <a:srgbClr val="000000"/>
    </a:custClr>
    <a:custClr name="Vit">
      <a:srgbClr val="FFFFFF"/>
    </a:custClr>
    <a:custClr name="Ljusblå">
      <a:srgbClr val="E0E6E6"/>
    </a:custClr>
    <a:custClr name="Isblå">
      <a:srgbClr val="A6BCC6"/>
    </a:custClr>
    <a:custClr name="Ljus blågrå">
      <a:srgbClr val="A5ACAF"/>
    </a:custClr>
    <a:custClr name="Blågrå">
      <a:srgbClr val="7D9AAA"/>
    </a:custClr>
    <a:custClr name="Mörk blågrå">
      <a:srgbClr val="51626F"/>
    </a:custClr>
    <a:custClr name="Mörkblå">
      <a:srgbClr val="002B45"/>
    </a:custClr>
    <a:custClr name="Vit">
      <a:srgbClr val="FFFFFF"/>
    </a:custClr>
    <a:custClr name="Accentfärg orange">
      <a:srgbClr val="ED8B00"/>
    </a:custClr>
    <a:custClr name="Accentfärg turkos">
      <a:srgbClr val="3DB7E4"/>
    </a:custClr>
    <a:custClr name="Accentfärg grön">
      <a:srgbClr val="3F9C35"/>
    </a:custClr>
    <a:custClr name="Diagramfärg Riket 251/230/204">
      <a:srgbClr val="FBE6CC"/>
    </a:custClr>
    <a:custClr name="Diagramfärg Riket 246/205/153">
      <a:srgbClr val="F6CD99"/>
    </a:custClr>
    <a:custClr name="Diagramfärg Riket 242/181/102">
      <a:srgbClr val="F2B566"/>
    </a:custClr>
    <a:custClr name="Diagramfärg Riket Huvudfärg">
      <a:srgbClr val="ED8B00"/>
    </a:custClr>
    <a:custClr name="Diagramfärg Riket 175/98/10">
      <a:srgbClr val="AF620A"/>
    </a:custClr>
    <a:custClr name="Diagramfärg Riket 117/66/0">
      <a:srgbClr val="754200"/>
    </a:custClr>
    <a:custClr name="Vit">
      <a:srgbClr val="FFFFFF"/>
    </a:custClr>
    <a:custClr name="Diagramfärg Riket Huvudfärg">
      <a:srgbClr val="ED8B00"/>
    </a:custClr>
    <a:custClr name="Diagramfärg alarmerande händelse">
      <a:srgbClr val="BA0C2F"/>
    </a:custClr>
    <a:custClr name="Beige Diagrambakgrund">
      <a:srgbClr val="DAD7CB"/>
    </a:custClr>
    <a:custClr name="Diagramfärg män 218/237/203">
      <a:srgbClr val="DAEDCB"/>
    </a:custClr>
    <a:custClr name="Diagramfärg män 180/219/151">
      <a:srgbClr val="B4DB97"/>
    </a:custClr>
    <a:custClr name="Diagramfärg män 142/201/99">
      <a:srgbClr val="8EC963"/>
    </a:custClr>
    <a:custClr name="Diagramfärg män Huvudfärg">
      <a:srgbClr val="4A7729"/>
    </a:custClr>
    <a:custClr name="Diagramfärg män 55/88/31">
      <a:srgbClr val="3B581F"/>
    </a:custClr>
    <a:custClr name="Diagramfärg män 36/58/20">
      <a:srgbClr val="243A14"/>
    </a:custClr>
    <a:custClr name="Vit">
      <a:srgbClr val="FFFFFF"/>
    </a:custClr>
    <a:custClr name="Diagramfärg män Huvudfärg">
      <a:srgbClr val="4A7729"/>
    </a:custClr>
    <a:custClr name="Vit">
      <a:srgbClr val="FFFFFF"/>
    </a:custClr>
    <a:custClr name="Vit">
      <a:srgbClr val="FFFFFF"/>
    </a:custClr>
    <a:custClr name="Diagramfärg kvinnor 232/225/234">
      <a:srgbClr val="E8E1EA"/>
    </a:custClr>
    <a:custClr name="Diagramfärg kvinnor 209/197/214">
      <a:srgbClr val="D1C5D6"/>
    </a:custClr>
    <a:custClr name="Diagramfärg kvinnor 186/167/192">
      <a:srgbClr val="BAA7C0"/>
    </a:custClr>
    <a:custClr name="Diagramfärg kvinnor Huvudfärg">
      <a:srgbClr val="8D6E97"/>
    </a:custClr>
    <a:custClr name="Diagramfärg kvinnor 106/82/114">
      <a:srgbClr val="6A5272"/>
    </a:custClr>
    <a:custClr name="Diagramfärg kvinnor 70/54/75">
      <a:srgbClr val="46364B"/>
    </a:custClr>
    <a:custClr name="Vit">
      <a:srgbClr val="FFFFFF"/>
    </a:custClr>
    <a:custClr name="Diagramfärg kvinnor huvudfärg">
      <a:srgbClr val="8D6E97"/>
    </a:custClr>
    <a:custClr name="Vit">
      <a:srgbClr val="FFFFFF"/>
    </a:custClr>
    <a:custClr name="Vit">
      <a:srgbClr val="FFFFFF"/>
    </a:custClr>
  </a:custClrLst>
  <a:extLst>
    <a:ext uri="{05A4C25C-085E-4340-85A3-A5531E510DB2}">
      <thm15:themeFamily xmlns:thm15="http://schemas.microsoft.com/office/thememl/2012/main" name="SoS PPT-sve.potx" id="{E25BEABA-F5FF-4E97-873F-DB82715E8840}" vid="{9F60E1E5-9C3A-46AD-8AA9-D23F8B1475EC}"/>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SoS PPT-sve</Template>
  <TotalTime>218</TotalTime>
  <Words>1644</Words>
  <Application>Microsoft Office PowerPoint</Application>
  <PresentationFormat>Bildspel på skärmen (4:3)</PresentationFormat>
  <Paragraphs>243</Paragraphs>
  <Slides>36</Slides>
  <Notes>22</Notes>
  <HiddenSlides>1</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36</vt:i4>
      </vt:variant>
    </vt:vector>
  </HeadingPairs>
  <TitlesOfParts>
    <vt:vector size="40" baseType="lpstr">
      <vt:lpstr>Arial</vt:lpstr>
      <vt:lpstr>Calibri</vt:lpstr>
      <vt:lpstr>Century Gothic</vt:lpstr>
      <vt:lpstr>SoS-PPT-svensk-150922</vt:lpstr>
      <vt:lpstr>Förhandsbedömning   </vt:lpstr>
      <vt:lpstr>Innehåll och ungefärlig tidsåtgång</vt:lpstr>
      <vt:lpstr>Hur arbetar vi med förhandsbedömningar? (45 minuter) </vt:lpstr>
      <vt:lpstr>Övningens syfte</vt:lpstr>
      <vt:lpstr>Instruktion till övningen</vt:lpstr>
      <vt:lpstr>Ta ställning och diskutera  (5 minuter)</vt:lpstr>
      <vt:lpstr>Ta ställning och diskutera  (5 minuter)</vt:lpstr>
      <vt:lpstr>PowerPoint-presentation</vt:lpstr>
      <vt:lpstr>Ta ställning och diskutera  (5 minuter)</vt:lpstr>
      <vt:lpstr>Ta ställning och diskutera  (5 minuter)</vt:lpstr>
      <vt:lpstr>PowerPoint-presentation</vt:lpstr>
      <vt:lpstr>Ta ställning och diskutera  (5 minuter)</vt:lpstr>
      <vt:lpstr>PowerPoint-presentation</vt:lpstr>
      <vt:lpstr>Fundera enskilt  (3 minuter)</vt:lpstr>
      <vt:lpstr>Sammanfatta och avsluta gemensamt (5 minuter)   </vt:lpstr>
      <vt:lpstr>Förhandsbedömning eller ”miniutredning”?  (60 minuter) </vt:lpstr>
      <vt:lpstr>Övningens syfte</vt:lpstr>
      <vt:lpstr>PowerPoint-presentation</vt:lpstr>
      <vt:lpstr>PowerPoint-presentation</vt:lpstr>
      <vt:lpstr>Diskutera två och två  (10 minuter)</vt:lpstr>
      <vt:lpstr>Sammanfatta gemensamt  (5 minuter)</vt:lpstr>
      <vt:lpstr>Arbeta enskilt (10 minuter)</vt:lpstr>
      <vt:lpstr>Diskutera två och två  (10 minuter)</vt:lpstr>
      <vt:lpstr>Sammanfatta gemensamt  (10 minuter)</vt:lpstr>
      <vt:lpstr>Fundera enskilt  (3 minuter)</vt:lpstr>
      <vt:lpstr>Sammanfatta och avsluta gemensamt (5 minuter)   </vt:lpstr>
      <vt:lpstr>Delaktighet i förhandsbedömningen (30 minuter) </vt:lpstr>
      <vt:lpstr>Övningens syfte</vt:lpstr>
      <vt:lpstr>Fundera enskilt (5 minuter)  </vt:lpstr>
      <vt:lpstr>PowerPoint-presentation</vt:lpstr>
      <vt:lpstr>PowerPoint-presentation</vt:lpstr>
      <vt:lpstr>PowerPoint-presentation</vt:lpstr>
      <vt:lpstr>Diskutera gemensamt (10 min)   </vt:lpstr>
      <vt:lpstr>Fundera enskilt  (3 minuter)</vt:lpstr>
      <vt:lpstr>Sammanfatta och avsluta (5 minuter)</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Socialstyrelsens Powerpointmall</dc:title>
  <dc:creator>Johansson, Pernilla</dc:creator>
  <cp:keywords>class='Open'</cp:keywords>
  <cp:lastModifiedBy>Agåker, Eva</cp:lastModifiedBy>
  <cp:revision>25</cp:revision>
  <cp:lastPrinted>2015-05-08T11:44:01Z</cp:lastPrinted>
  <dcterms:created xsi:type="dcterms:W3CDTF">2020-02-11T11:48:55Z</dcterms:created>
  <dcterms:modified xsi:type="dcterms:W3CDTF">2024-01-10T11:22:48Z</dcterms:modified>
</cp:coreProperties>
</file>